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26"/>
  </p:handoutMasterIdLst>
  <p:sldIdLst>
    <p:sldId id="256" r:id="rId2"/>
    <p:sldId id="270" r:id="rId3"/>
    <p:sldId id="280" r:id="rId4"/>
    <p:sldId id="271" r:id="rId5"/>
    <p:sldId id="257" r:id="rId6"/>
    <p:sldId id="273" r:id="rId7"/>
    <p:sldId id="274" r:id="rId8"/>
    <p:sldId id="275" r:id="rId9"/>
    <p:sldId id="258" r:id="rId10"/>
    <p:sldId id="259" r:id="rId11"/>
    <p:sldId id="262" r:id="rId12"/>
    <p:sldId id="272" r:id="rId13"/>
    <p:sldId id="276" r:id="rId14"/>
    <p:sldId id="260" r:id="rId15"/>
    <p:sldId id="261" r:id="rId16"/>
    <p:sldId id="263" r:id="rId17"/>
    <p:sldId id="264" r:id="rId18"/>
    <p:sldId id="265" r:id="rId19"/>
    <p:sldId id="266" r:id="rId20"/>
    <p:sldId id="268" r:id="rId21"/>
    <p:sldId id="269" r:id="rId22"/>
    <p:sldId id="281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178B4BC1-DF42-47E1-BEA1-5952D6581556}">
          <p14:sldIdLst>
            <p14:sldId id="256"/>
            <p14:sldId id="270"/>
            <p14:sldId id="280"/>
            <p14:sldId id="271"/>
          </p14:sldIdLst>
        </p14:section>
        <p14:section name="The Problem" id="{110C302F-F250-4C8C-A15E-570A0DB6AF81}">
          <p14:sldIdLst>
            <p14:sldId id="257"/>
            <p14:sldId id="273"/>
          </p14:sldIdLst>
        </p14:section>
        <p14:section name="Approach" id="{1A951851-A7D9-42A7-9D28-EB082F8E0D60}">
          <p14:sldIdLst>
            <p14:sldId id="274"/>
            <p14:sldId id="275"/>
          </p14:sldIdLst>
        </p14:section>
        <p14:section name="Getting set up" id="{75F12640-8D0A-4B42-9029-2E87C020FA2F}">
          <p14:sldIdLst>
            <p14:sldId id="258"/>
            <p14:sldId id="259"/>
            <p14:sldId id="262"/>
            <p14:sldId id="272"/>
            <p14:sldId id="276"/>
            <p14:sldId id="260"/>
            <p14:sldId id="261"/>
          </p14:sldIdLst>
        </p14:section>
        <p14:section name="Comparing files" id="{575848EE-B292-45A5-A61A-8B8B9255CC17}">
          <p14:sldIdLst>
            <p14:sldId id="263"/>
            <p14:sldId id="264"/>
            <p14:sldId id="265"/>
          </p14:sldIdLst>
        </p14:section>
        <p14:section name="Exporting data" id="{72A66ADF-5B4F-460D-8D65-4629DB0480A2}">
          <p14:sldIdLst>
            <p14:sldId id="266"/>
          </p14:sldIdLst>
        </p14:section>
        <p14:section name="Closing" id="{75BB122E-D7F9-4927-A514-B6819EEC6B60}">
          <p14:sldIdLst>
            <p14:sldId id="268"/>
            <p14:sldId id="269"/>
            <p14:sldId id="281"/>
            <p14:sldId id="278"/>
            <p14:sldId id="27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E71D36-A2BB-43F2-B9FD-5293051E89BD}" v="42" dt="2025-10-20T19:55:36.7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ssel Loski" userId="75ca9af487f02cba" providerId="LiveId" clId="{1BF1189F-DFF8-4BF8-B14F-3BCF1BB0A752}"/>
    <pc:docChg chg="undo custSel addSld delSld modSld sldOrd modMainMaster addSection delSection modSection">
      <pc:chgData name="Russel Loski" userId="75ca9af487f02cba" providerId="LiveId" clId="{1BF1189F-DFF8-4BF8-B14F-3BCF1BB0A752}" dt="2025-10-20T21:11:55.873" v="2588" actId="2696"/>
      <pc:docMkLst>
        <pc:docMk/>
      </pc:docMkLst>
      <pc:sldChg chg="addSp delSp modSp mod modClrScheme chgLayout">
        <pc:chgData name="Russel Loski" userId="75ca9af487f02cba" providerId="LiveId" clId="{1BF1189F-DFF8-4BF8-B14F-3BCF1BB0A752}" dt="2025-10-19T19:33:03.670" v="101" actId="20577"/>
        <pc:sldMkLst>
          <pc:docMk/>
          <pc:sldMk cId="1532486559" sldId="256"/>
        </pc:sldMkLst>
        <pc:spChg chg="mod ord">
          <ac:chgData name="Russel Loski" userId="75ca9af487f02cba" providerId="LiveId" clId="{1BF1189F-DFF8-4BF8-B14F-3BCF1BB0A752}" dt="2025-10-19T19:32:16.839" v="18" actId="700"/>
          <ac:spMkLst>
            <pc:docMk/>
            <pc:sldMk cId="1532486559" sldId="256"/>
            <ac:spMk id="2" creationId="{1ADEE7AB-BA27-4F32-E23E-3380C83B0B26}"/>
          </ac:spMkLst>
        </pc:spChg>
        <pc:spChg chg="del mod ord">
          <ac:chgData name="Russel Loski" userId="75ca9af487f02cba" providerId="LiveId" clId="{1BF1189F-DFF8-4BF8-B14F-3BCF1BB0A752}" dt="2025-10-19T19:32:16.839" v="18" actId="700"/>
          <ac:spMkLst>
            <pc:docMk/>
            <pc:sldMk cId="1532486559" sldId="256"/>
            <ac:spMk id="3" creationId="{E0BA2FAF-DD65-12B2-A10E-1FF37F679F59}"/>
          </ac:spMkLst>
        </pc:spChg>
        <pc:spChg chg="add del mod ord">
          <ac:chgData name="Russel Loski" userId="75ca9af487f02cba" providerId="LiveId" clId="{1BF1189F-DFF8-4BF8-B14F-3BCF1BB0A752}" dt="2025-10-19T19:31:51.542" v="12" actId="700"/>
          <ac:spMkLst>
            <pc:docMk/>
            <pc:sldMk cId="1532486559" sldId="256"/>
            <ac:spMk id="4" creationId="{2413B12C-FD52-88A1-C7CF-CEE91D37EC64}"/>
          </ac:spMkLst>
        </pc:spChg>
        <pc:spChg chg="add del mod ord">
          <ac:chgData name="Russel Loski" userId="75ca9af487f02cba" providerId="LiveId" clId="{1BF1189F-DFF8-4BF8-B14F-3BCF1BB0A752}" dt="2025-10-19T19:31:51.542" v="12" actId="700"/>
          <ac:spMkLst>
            <pc:docMk/>
            <pc:sldMk cId="1532486559" sldId="256"/>
            <ac:spMk id="5" creationId="{50E26CC3-F546-8C8C-DF5A-2A88505A1798}"/>
          </ac:spMkLst>
        </pc:spChg>
        <pc:spChg chg="add del mod ord">
          <ac:chgData name="Russel Loski" userId="75ca9af487f02cba" providerId="LiveId" clId="{1BF1189F-DFF8-4BF8-B14F-3BCF1BB0A752}" dt="2025-10-19T19:31:51.542" v="12" actId="700"/>
          <ac:spMkLst>
            <pc:docMk/>
            <pc:sldMk cId="1532486559" sldId="256"/>
            <ac:spMk id="6" creationId="{7FDED82B-AB09-68C9-4B48-92DCF7D4D79C}"/>
          </ac:spMkLst>
        </pc:spChg>
        <pc:spChg chg="add mod ord">
          <ac:chgData name="Russel Loski" userId="75ca9af487f02cba" providerId="LiveId" clId="{1BF1189F-DFF8-4BF8-B14F-3BCF1BB0A752}" dt="2025-10-19T19:32:23.736" v="30" actId="20577"/>
          <ac:spMkLst>
            <pc:docMk/>
            <pc:sldMk cId="1532486559" sldId="256"/>
            <ac:spMk id="7" creationId="{3D7E0231-1D36-CB74-3D88-F963D8BF6604}"/>
          </ac:spMkLst>
        </pc:spChg>
        <pc:spChg chg="add del mod ord">
          <ac:chgData name="Russel Loski" userId="75ca9af487f02cba" providerId="LiveId" clId="{1BF1189F-DFF8-4BF8-B14F-3BCF1BB0A752}" dt="2025-10-19T19:32:33.350" v="31" actId="478"/>
          <ac:spMkLst>
            <pc:docMk/>
            <pc:sldMk cId="1532486559" sldId="256"/>
            <ac:spMk id="8" creationId="{31A647B6-3220-D722-680A-53FBCA195582}"/>
          </ac:spMkLst>
        </pc:spChg>
        <pc:spChg chg="add mod ord">
          <ac:chgData name="Russel Loski" userId="75ca9af487f02cba" providerId="LiveId" clId="{1BF1189F-DFF8-4BF8-B14F-3BCF1BB0A752}" dt="2025-10-19T19:32:57.754" v="91" actId="20577"/>
          <ac:spMkLst>
            <pc:docMk/>
            <pc:sldMk cId="1532486559" sldId="256"/>
            <ac:spMk id="9" creationId="{61EFAC74-F845-CEEC-614A-6D5CF590A678}"/>
          </ac:spMkLst>
        </pc:spChg>
        <pc:spChg chg="add mod ord">
          <ac:chgData name="Russel Loski" userId="75ca9af487f02cba" providerId="LiveId" clId="{1BF1189F-DFF8-4BF8-B14F-3BCF1BB0A752}" dt="2025-10-19T19:33:03.670" v="101" actId="20577"/>
          <ac:spMkLst>
            <pc:docMk/>
            <pc:sldMk cId="1532486559" sldId="256"/>
            <ac:spMk id="10" creationId="{EDC7F456-E058-F7CA-8FD7-B5677E9F8246}"/>
          </ac:spMkLst>
        </pc:spChg>
      </pc:sldChg>
      <pc:sldChg chg="addSp delSp modSp mod modClrScheme chgLayout">
        <pc:chgData name="Russel Loski" userId="75ca9af487f02cba" providerId="LiveId" clId="{1BF1189F-DFF8-4BF8-B14F-3BCF1BB0A752}" dt="2025-10-19T19:59:42.546" v="492" actId="700"/>
        <pc:sldMkLst>
          <pc:docMk/>
          <pc:sldMk cId="3709228517" sldId="257"/>
        </pc:sldMkLst>
        <pc:spChg chg="add del mod ord">
          <ac:chgData name="Russel Loski" userId="75ca9af487f02cba" providerId="LiveId" clId="{1BF1189F-DFF8-4BF8-B14F-3BCF1BB0A752}" dt="2025-10-19T19:58:51.409" v="490" actId="700"/>
          <ac:spMkLst>
            <pc:docMk/>
            <pc:sldMk cId="3709228517" sldId="257"/>
            <ac:spMk id="2" creationId="{DFCA89B0-FED6-CF40-6D0C-647E81753030}"/>
          </ac:spMkLst>
        </pc:spChg>
        <pc:spChg chg="add del mod ord">
          <ac:chgData name="Russel Loski" userId="75ca9af487f02cba" providerId="LiveId" clId="{1BF1189F-DFF8-4BF8-B14F-3BCF1BB0A752}" dt="2025-10-19T19:59:42.546" v="492" actId="700"/>
          <ac:spMkLst>
            <pc:docMk/>
            <pc:sldMk cId="3709228517" sldId="257"/>
            <ac:spMk id="3" creationId="{B6614FF5-090A-C8DD-EC67-0A9551FEE20F}"/>
          </ac:spMkLst>
        </pc:spChg>
        <pc:spChg chg="mod ord">
          <ac:chgData name="Russel Loski" userId="75ca9af487f02cba" providerId="LiveId" clId="{1BF1189F-DFF8-4BF8-B14F-3BCF1BB0A752}" dt="2025-10-19T19:59:42.546" v="492" actId="700"/>
          <ac:spMkLst>
            <pc:docMk/>
            <pc:sldMk cId="3709228517" sldId="257"/>
            <ac:spMk id="4" creationId="{0684680D-158B-2057-6732-614CC3254A62}"/>
          </ac:spMkLst>
        </pc:spChg>
        <pc:spChg chg="del mod">
          <ac:chgData name="Russel Loski" userId="75ca9af487f02cba" providerId="LiveId" clId="{1BF1189F-DFF8-4BF8-B14F-3BCF1BB0A752}" dt="2025-10-19T19:57:57.094" v="489" actId="700"/>
          <ac:spMkLst>
            <pc:docMk/>
            <pc:sldMk cId="3709228517" sldId="257"/>
            <ac:spMk id="5" creationId="{455DFCFC-9E53-2C2B-F9E3-71CC04950385}"/>
          </ac:spMkLst>
        </pc:spChg>
        <pc:spChg chg="add mod ord">
          <ac:chgData name="Russel Loski" userId="75ca9af487f02cba" providerId="LiveId" clId="{1BF1189F-DFF8-4BF8-B14F-3BCF1BB0A752}" dt="2025-10-19T19:59:42.546" v="492" actId="700"/>
          <ac:spMkLst>
            <pc:docMk/>
            <pc:sldMk cId="3709228517" sldId="257"/>
            <ac:spMk id="6" creationId="{31BA140E-2E39-E53B-01AC-337B14A98EF5}"/>
          </ac:spMkLst>
        </pc:spChg>
      </pc:sldChg>
      <pc:sldChg chg="addSp delSp modSp mod modClrScheme chgLayout">
        <pc:chgData name="Russel Loski" userId="75ca9af487f02cba" providerId="LiveId" clId="{1BF1189F-DFF8-4BF8-B14F-3BCF1BB0A752}" dt="2025-10-19T20:02:15.432" v="556" actId="20577"/>
        <pc:sldMkLst>
          <pc:docMk/>
          <pc:sldMk cId="2750355760" sldId="258"/>
        </pc:sldMkLst>
        <pc:spChg chg="mod ord">
          <ac:chgData name="Russel Loski" userId="75ca9af487f02cba" providerId="LiveId" clId="{1BF1189F-DFF8-4BF8-B14F-3BCF1BB0A752}" dt="2025-10-19T20:02:15.432" v="556" actId="20577"/>
          <ac:spMkLst>
            <pc:docMk/>
            <pc:sldMk cId="2750355760" sldId="258"/>
            <ac:spMk id="2" creationId="{75A688C8-E254-7332-DC9F-038344A54B6E}"/>
          </ac:spMkLst>
        </pc:spChg>
        <pc:spChg chg="del mod">
          <ac:chgData name="Russel Loski" userId="75ca9af487f02cba" providerId="LiveId" clId="{1BF1189F-DFF8-4BF8-B14F-3BCF1BB0A752}" dt="2025-10-19T19:57:57.094" v="489" actId="700"/>
          <ac:spMkLst>
            <pc:docMk/>
            <pc:sldMk cId="2750355760" sldId="258"/>
            <ac:spMk id="3" creationId="{A9D4533D-FF07-59F6-B0FD-D0AA792945C1}"/>
          </ac:spMkLst>
        </pc:spChg>
        <pc:spChg chg="add del mod ord">
          <ac:chgData name="Russel Loski" userId="75ca9af487f02cba" providerId="LiveId" clId="{1BF1189F-DFF8-4BF8-B14F-3BCF1BB0A752}" dt="2025-10-19T19:58:51.409" v="490" actId="700"/>
          <ac:spMkLst>
            <pc:docMk/>
            <pc:sldMk cId="2750355760" sldId="258"/>
            <ac:spMk id="4" creationId="{BCD2F11C-AB5F-E7E5-4C11-AE629D13B495}"/>
          </ac:spMkLst>
        </pc:spChg>
        <pc:spChg chg="add del mod ord">
          <ac:chgData name="Russel Loski" userId="75ca9af487f02cba" providerId="LiveId" clId="{1BF1189F-DFF8-4BF8-B14F-3BCF1BB0A752}" dt="2025-10-19T19:59:42.546" v="492" actId="700"/>
          <ac:spMkLst>
            <pc:docMk/>
            <pc:sldMk cId="2750355760" sldId="258"/>
            <ac:spMk id="5" creationId="{352E148B-DD2A-10F4-C7E9-9E8F63082A61}"/>
          </ac:spMkLst>
        </pc:spChg>
        <pc:spChg chg="add mod ord">
          <ac:chgData name="Russel Loski" userId="75ca9af487f02cba" providerId="LiveId" clId="{1BF1189F-DFF8-4BF8-B14F-3BCF1BB0A752}" dt="2025-10-19T19:59:42.546" v="492" actId="700"/>
          <ac:spMkLst>
            <pc:docMk/>
            <pc:sldMk cId="2750355760" sldId="258"/>
            <ac:spMk id="6" creationId="{48D599D4-730E-7FA8-D680-2FBF1E2CBBA0}"/>
          </ac:spMkLst>
        </pc:spChg>
      </pc:sldChg>
      <pc:sldChg chg="modSp mod modClrScheme chgLayout">
        <pc:chgData name="Russel Loski" userId="75ca9af487f02cba" providerId="LiveId" clId="{1BF1189F-DFF8-4BF8-B14F-3BCF1BB0A752}" dt="2025-10-20T19:55:40.536" v="2436" actId="207"/>
        <pc:sldMkLst>
          <pc:docMk/>
          <pc:sldMk cId="3730630833" sldId="259"/>
        </pc:sldMkLst>
        <pc:spChg chg="mod ord">
          <ac:chgData name="Russel Loski" userId="75ca9af487f02cba" providerId="LiveId" clId="{1BF1189F-DFF8-4BF8-B14F-3BCF1BB0A752}" dt="2025-10-19T20:24:25.300" v="921" actId="700"/>
          <ac:spMkLst>
            <pc:docMk/>
            <pc:sldMk cId="3730630833" sldId="259"/>
            <ac:spMk id="4" creationId="{F0B61E45-667D-7F5C-279D-BEF543BB8E28}"/>
          </ac:spMkLst>
        </pc:spChg>
        <pc:spChg chg="mod ord">
          <ac:chgData name="Russel Loski" userId="75ca9af487f02cba" providerId="LiveId" clId="{1BF1189F-DFF8-4BF8-B14F-3BCF1BB0A752}" dt="2025-10-20T19:55:40.536" v="2436" actId="207"/>
          <ac:spMkLst>
            <pc:docMk/>
            <pc:sldMk cId="3730630833" sldId="259"/>
            <ac:spMk id="5" creationId="{4346D1F8-E39D-8E58-E8F3-2F723AEA74F1}"/>
          </ac:spMkLst>
        </pc:spChg>
      </pc:sldChg>
      <pc:sldChg chg="addSp delSp modSp mod modClrScheme chgLayout">
        <pc:chgData name="Russel Loski" userId="75ca9af487f02cba" providerId="LiveId" clId="{1BF1189F-DFF8-4BF8-B14F-3BCF1BB0A752}" dt="2025-10-19T22:55:26.255" v="2239" actId="20577"/>
        <pc:sldMkLst>
          <pc:docMk/>
          <pc:sldMk cId="75855698" sldId="260"/>
        </pc:sldMkLst>
        <pc:spChg chg="mod ord">
          <ac:chgData name="Russel Loski" userId="75ca9af487f02cba" providerId="LiveId" clId="{1BF1189F-DFF8-4BF8-B14F-3BCF1BB0A752}" dt="2025-10-19T20:24:42.772" v="922" actId="700"/>
          <ac:spMkLst>
            <pc:docMk/>
            <pc:sldMk cId="75855698" sldId="260"/>
            <ac:spMk id="2" creationId="{5B1FE817-340F-6695-EF64-5385E9A690BB}"/>
          </ac:spMkLst>
        </pc:spChg>
        <pc:spChg chg="del mod ord">
          <ac:chgData name="Russel Loski" userId="75ca9af487f02cba" providerId="LiveId" clId="{1BF1189F-DFF8-4BF8-B14F-3BCF1BB0A752}" dt="2025-10-19T20:24:42.772" v="922" actId="700"/>
          <ac:spMkLst>
            <pc:docMk/>
            <pc:sldMk cId="75855698" sldId="260"/>
            <ac:spMk id="3" creationId="{DA80D518-CC70-2E97-EDC6-795415065CDA}"/>
          </ac:spMkLst>
        </pc:spChg>
        <pc:spChg chg="add mod ord">
          <ac:chgData name="Russel Loski" userId="75ca9af487f02cba" providerId="LiveId" clId="{1BF1189F-DFF8-4BF8-B14F-3BCF1BB0A752}" dt="2025-10-19T22:55:26.255" v="2239" actId="20577"/>
          <ac:spMkLst>
            <pc:docMk/>
            <pc:sldMk cId="75855698" sldId="260"/>
            <ac:spMk id="4" creationId="{015E7779-506F-1030-4B73-8EEF86C0F279}"/>
          </ac:spMkLst>
        </pc:spChg>
      </pc:sldChg>
      <pc:sldChg chg="addSp delSp modSp mod modClrScheme chgLayout">
        <pc:chgData name="Russel Loski" userId="75ca9af487f02cba" providerId="LiveId" clId="{1BF1189F-DFF8-4BF8-B14F-3BCF1BB0A752}" dt="2025-10-19T22:55:56.189" v="2273" actId="20577"/>
        <pc:sldMkLst>
          <pc:docMk/>
          <pc:sldMk cId="1441948994" sldId="261"/>
        </pc:sldMkLst>
        <pc:spChg chg="mod ord">
          <ac:chgData name="Russel Loski" userId="75ca9af487f02cba" providerId="LiveId" clId="{1BF1189F-DFF8-4BF8-B14F-3BCF1BB0A752}" dt="2025-10-19T22:55:56.189" v="2273" actId="20577"/>
          <ac:spMkLst>
            <pc:docMk/>
            <pc:sldMk cId="1441948994" sldId="261"/>
            <ac:spMk id="2" creationId="{7FCB83F5-4F35-D0A9-38D3-35AA489F3E16}"/>
          </ac:spMkLst>
        </pc:spChg>
        <pc:spChg chg="del mod ord">
          <ac:chgData name="Russel Loski" userId="75ca9af487f02cba" providerId="LiveId" clId="{1BF1189F-DFF8-4BF8-B14F-3BCF1BB0A752}" dt="2025-10-19T20:24:42.772" v="922" actId="700"/>
          <ac:spMkLst>
            <pc:docMk/>
            <pc:sldMk cId="1441948994" sldId="261"/>
            <ac:spMk id="3" creationId="{0E44BADC-93B3-86F9-E0F5-E9BC2E51C1FF}"/>
          </ac:spMkLst>
        </pc:spChg>
        <pc:spChg chg="add mod ord">
          <ac:chgData name="Russel Loski" userId="75ca9af487f02cba" providerId="LiveId" clId="{1BF1189F-DFF8-4BF8-B14F-3BCF1BB0A752}" dt="2025-10-19T20:24:42.772" v="922" actId="700"/>
          <ac:spMkLst>
            <pc:docMk/>
            <pc:sldMk cId="1441948994" sldId="261"/>
            <ac:spMk id="4" creationId="{BEC94EA8-D29D-E2DA-1842-72AA51AD9FC3}"/>
          </ac:spMkLst>
        </pc:spChg>
      </pc:sldChg>
      <pc:sldChg chg="addSp delSp modSp mod modClrScheme chgLayout">
        <pc:chgData name="Russel Loski" userId="75ca9af487f02cba" providerId="LiveId" clId="{1BF1189F-DFF8-4BF8-B14F-3BCF1BB0A752}" dt="2025-10-19T20:24:42.772" v="922" actId="700"/>
        <pc:sldMkLst>
          <pc:docMk/>
          <pc:sldMk cId="2078393984" sldId="262"/>
        </pc:sldMkLst>
        <pc:spChg chg="mod ord">
          <ac:chgData name="Russel Loski" userId="75ca9af487f02cba" providerId="LiveId" clId="{1BF1189F-DFF8-4BF8-B14F-3BCF1BB0A752}" dt="2025-10-19T20:24:42.772" v="922" actId="700"/>
          <ac:spMkLst>
            <pc:docMk/>
            <pc:sldMk cId="2078393984" sldId="262"/>
            <ac:spMk id="2" creationId="{D84343C8-A762-267E-B9EA-7D0B26D9E42E}"/>
          </ac:spMkLst>
        </pc:spChg>
        <pc:spChg chg="mod ord">
          <ac:chgData name="Russel Loski" userId="75ca9af487f02cba" providerId="LiveId" clId="{1BF1189F-DFF8-4BF8-B14F-3BCF1BB0A752}" dt="2025-10-19T20:24:42.772" v="922" actId="700"/>
          <ac:spMkLst>
            <pc:docMk/>
            <pc:sldMk cId="2078393984" sldId="262"/>
            <ac:spMk id="3" creationId="{9DA7C4E4-3A69-454D-5E59-259EA5A26BBD}"/>
          </ac:spMkLst>
        </pc:spChg>
        <pc:picChg chg="add del mod">
          <ac:chgData name="Russel Loski" userId="75ca9af487f02cba" providerId="LiveId" clId="{1BF1189F-DFF8-4BF8-B14F-3BCF1BB0A752}" dt="2025-10-19T20:15:38.348" v="890" actId="22"/>
          <ac:picMkLst>
            <pc:docMk/>
            <pc:sldMk cId="2078393984" sldId="262"/>
            <ac:picMk id="5" creationId="{ACD10785-E891-8E09-9B99-5D3BA2C42758}"/>
          </ac:picMkLst>
        </pc:picChg>
        <pc:picChg chg="add mod">
          <ac:chgData name="Russel Loski" userId="75ca9af487f02cba" providerId="LiveId" clId="{1BF1189F-DFF8-4BF8-B14F-3BCF1BB0A752}" dt="2025-10-19T20:22:59.019" v="906" actId="1076"/>
          <ac:picMkLst>
            <pc:docMk/>
            <pc:sldMk cId="2078393984" sldId="262"/>
            <ac:picMk id="7" creationId="{EFD2A99A-0693-0515-BE29-4EE7336D8E7B}"/>
          </ac:picMkLst>
        </pc:picChg>
        <pc:picChg chg="add mod">
          <ac:chgData name="Russel Loski" userId="75ca9af487f02cba" providerId="LiveId" clId="{1BF1189F-DFF8-4BF8-B14F-3BCF1BB0A752}" dt="2025-10-19T20:21:56.405" v="901" actId="14100"/>
          <ac:picMkLst>
            <pc:docMk/>
            <pc:sldMk cId="2078393984" sldId="262"/>
            <ac:picMk id="9" creationId="{D33683CF-D91C-45E1-5C9B-E2F2379A26F7}"/>
          </ac:picMkLst>
        </pc:picChg>
        <pc:picChg chg="add mod">
          <ac:chgData name="Russel Loski" userId="75ca9af487f02cba" providerId="LiveId" clId="{1BF1189F-DFF8-4BF8-B14F-3BCF1BB0A752}" dt="2025-10-19T20:21:59.585" v="902" actId="1076"/>
          <ac:picMkLst>
            <pc:docMk/>
            <pc:sldMk cId="2078393984" sldId="262"/>
            <ac:picMk id="11" creationId="{F06A766E-CD75-61DF-4F90-F17E30424898}"/>
          </ac:picMkLst>
        </pc:picChg>
        <pc:picChg chg="add mod">
          <ac:chgData name="Russel Loski" userId="75ca9af487f02cba" providerId="LiveId" clId="{1BF1189F-DFF8-4BF8-B14F-3BCF1BB0A752}" dt="2025-10-19T20:22:55.019" v="905" actId="1076"/>
          <ac:picMkLst>
            <pc:docMk/>
            <pc:sldMk cId="2078393984" sldId="262"/>
            <ac:picMk id="13" creationId="{0190B5CC-BF7F-89D5-DB46-86F71674A4A6}"/>
          </ac:picMkLst>
        </pc:picChg>
      </pc:sldChg>
      <pc:sldChg chg="addSp delSp modSp mod modClrScheme chgLayout">
        <pc:chgData name="Russel Loski" userId="75ca9af487f02cba" providerId="LiveId" clId="{1BF1189F-DFF8-4BF8-B14F-3BCF1BB0A752}" dt="2025-10-19T19:59:53.419" v="493" actId="700"/>
        <pc:sldMkLst>
          <pc:docMk/>
          <pc:sldMk cId="2596212685" sldId="263"/>
        </pc:sldMkLst>
        <pc:spChg chg="add mod ord">
          <ac:chgData name="Russel Loski" userId="75ca9af487f02cba" providerId="LiveId" clId="{1BF1189F-DFF8-4BF8-B14F-3BCF1BB0A752}" dt="2025-10-19T19:59:53.419" v="493" actId="700"/>
          <ac:spMkLst>
            <pc:docMk/>
            <pc:sldMk cId="2596212685" sldId="263"/>
            <ac:spMk id="2" creationId="{207A8022-2E5B-D140-4288-7B074EB5CA24}"/>
          </ac:spMkLst>
        </pc:spChg>
        <pc:spChg chg="mod ord">
          <ac:chgData name="Russel Loski" userId="75ca9af487f02cba" providerId="LiveId" clId="{1BF1189F-DFF8-4BF8-B14F-3BCF1BB0A752}" dt="2025-10-19T19:59:53.419" v="493" actId="700"/>
          <ac:spMkLst>
            <pc:docMk/>
            <pc:sldMk cId="2596212685" sldId="263"/>
            <ac:spMk id="4" creationId="{77484585-9051-DB30-2CFC-5BF982A4C396}"/>
          </ac:spMkLst>
        </pc:spChg>
        <pc:spChg chg="del mod">
          <ac:chgData name="Russel Loski" userId="75ca9af487f02cba" providerId="LiveId" clId="{1BF1189F-DFF8-4BF8-B14F-3BCF1BB0A752}" dt="2025-10-19T19:59:53.419" v="493" actId="700"/>
          <ac:spMkLst>
            <pc:docMk/>
            <pc:sldMk cId="2596212685" sldId="263"/>
            <ac:spMk id="5" creationId="{00A13C5D-242B-231C-0FA9-977DE6ED7E09}"/>
          </ac:spMkLst>
        </pc:spChg>
      </pc:sldChg>
      <pc:sldChg chg="modSp mod">
        <pc:chgData name="Russel Loski" userId="75ca9af487f02cba" providerId="LiveId" clId="{1BF1189F-DFF8-4BF8-B14F-3BCF1BB0A752}" dt="2025-10-20T20:36:11.145" v="2481" actId="20577"/>
        <pc:sldMkLst>
          <pc:docMk/>
          <pc:sldMk cId="4055871773" sldId="264"/>
        </pc:sldMkLst>
        <pc:spChg chg="mod">
          <ac:chgData name="Russel Loski" userId="75ca9af487f02cba" providerId="LiveId" clId="{1BF1189F-DFF8-4BF8-B14F-3BCF1BB0A752}" dt="2025-10-19T19:28:56.212" v="0"/>
          <ac:spMkLst>
            <pc:docMk/>
            <pc:sldMk cId="4055871773" sldId="264"/>
            <ac:spMk id="4" creationId="{4B23CFB2-099F-B4CD-1D82-24C0B9B8E969}"/>
          </ac:spMkLst>
        </pc:spChg>
        <pc:spChg chg="mod">
          <ac:chgData name="Russel Loski" userId="75ca9af487f02cba" providerId="LiveId" clId="{1BF1189F-DFF8-4BF8-B14F-3BCF1BB0A752}" dt="2025-10-20T20:36:11.145" v="2481" actId="20577"/>
          <ac:spMkLst>
            <pc:docMk/>
            <pc:sldMk cId="4055871773" sldId="264"/>
            <ac:spMk id="5" creationId="{9174974A-1B63-B14C-BA12-3FA3B2AAA23D}"/>
          </ac:spMkLst>
        </pc:spChg>
      </pc:sldChg>
      <pc:sldChg chg="modSp mod">
        <pc:chgData name="Russel Loski" userId="75ca9af487f02cba" providerId="LiveId" clId="{1BF1189F-DFF8-4BF8-B14F-3BCF1BB0A752}" dt="2025-10-20T21:03:49.281" v="2587" actId="20577"/>
        <pc:sldMkLst>
          <pc:docMk/>
          <pc:sldMk cId="1793204996" sldId="265"/>
        </pc:sldMkLst>
        <pc:spChg chg="mod">
          <ac:chgData name="Russel Loski" userId="75ca9af487f02cba" providerId="LiveId" clId="{1BF1189F-DFF8-4BF8-B14F-3BCF1BB0A752}" dt="2025-10-19T19:28:56.212" v="0"/>
          <ac:spMkLst>
            <pc:docMk/>
            <pc:sldMk cId="1793204996" sldId="265"/>
            <ac:spMk id="2" creationId="{E2987195-463F-3025-5DB2-0F3B992508AD}"/>
          </ac:spMkLst>
        </pc:spChg>
        <pc:spChg chg="mod">
          <ac:chgData name="Russel Loski" userId="75ca9af487f02cba" providerId="LiveId" clId="{1BF1189F-DFF8-4BF8-B14F-3BCF1BB0A752}" dt="2025-10-20T21:03:49.281" v="2587" actId="20577"/>
          <ac:spMkLst>
            <pc:docMk/>
            <pc:sldMk cId="1793204996" sldId="265"/>
            <ac:spMk id="3" creationId="{E14BFBBA-78EE-FFC3-D378-254397CE4D0D}"/>
          </ac:spMkLst>
        </pc:spChg>
      </pc:sldChg>
      <pc:sldChg chg="addSp delSp modSp mod modClrScheme chgLayout">
        <pc:chgData name="Russel Loski" userId="75ca9af487f02cba" providerId="LiveId" clId="{1BF1189F-DFF8-4BF8-B14F-3BCF1BB0A752}" dt="2025-10-19T20:00:13.168" v="494" actId="700"/>
        <pc:sldMkLst>
          <pc:docMk/>
          <pc:sldMk cId="2558123849" sldId="266"/>
        </pc:sldMkLst>
        <pc:spChg chg="add mod ord">
          <ac:chgData name="Russel Loski" userId="75ca9af487f02cba" providerId="LiveId" clId="{1BF1189F-DFF8-4BF8-B14F-3BCF1BB0A752}" dt="2025-10-19T20:00:13.168" v="494" actId="700"/>
          <ac:spMkLst>
            <pc:docMk/>
            <pc:sldMk cId="2558123849" sldId="266"/>
            <ac:spMk id="2" creationId="{D912C997-C941-6056-76BA-18332657F534}"/>
          </ac:spMkLst>
        </pc:spChg>
        <pc:spChg chg="mod ord">
          <ac:chgData name="Russel Loski" userId="75ca9af487f02cba" providerId="LiveId" clId="{1BF1189F-DFF8-4BF8-B14F-3BCF1BB0A752}" dt="2025-10-19T20:00:13.168" v="494" actId="700"/>
          <ac:spMkLst>
            <pc:docMk/>
            <pc:sldMk cId="2558123849" sldId="266"/>
            <ac:spMk id="4" creationId="{A28E6CD9-2841-B611-11A8-BC29A0C610FF}"/>
          </ac:spMkLst>
        </pc:spChg>
        <pc:spChg chg="del mod">
          <ac:chgData name="Russel Loski" userId="75ca9af487f02cba" providerId="LiveId" clId="{1BF1189F-DFF8-4BF8-B14F-3BCF1BB0A752}" dt="2025-10-19T20:00:13.168" v="494" actId="700"/>
          <ac:spMkLst>
            <pc:docMk/>
            <pc:sldMk cId="2558123849" sldId="266"/>
            <ac:spMk id="5" creationId="{52916897-6477-33CE-0D91-49C75700AD40}"/>
          </ac:spMkLst>
        </pc:spChg>
      </pc:sldChg>
      <pc:sldChg chg="addSp delSp modSp del mod modClrScheme chgLayout">
        <pc:chgData name="Russel Loski" userId="75ca9af487f02cba" providerId="LiveId" clId="{1BF1189F-DFF8-4BF8-B14F-3BCF1BB0A752}" dt="2025-10-20T19:35:53.431" v="2397" actId="2696"/>
        <pc:sldMkLst>
          <pc:docMk/>
          <pc:sldMk cId="2774152484" sldId="267"/>
        </pc:sldMkLst>
        <pc:spChg chg="mod ord">
          <ac:chgData name="Russel Loski" userId="75ca9af487f02cba" providerId="LiveId" clId="{1BF1189F-DFF8-4BF8-B14F-3BCF1BB0A752}" dt="2025-10-19T20:00:13.168" v="494" actId="700"/>
          <ac:spMkLst>
            <pc:docMk/>
            <pc:sldMk cId="2774152484" sldId="267"/>
            <ac:spMk id="2" creationId="{708D8F13-44B6-3A70-10ED-575259E2E010}"/>
          </ac:spMkLst>
        </pc:spChg>
        <pc:spChg chg="del mod">
          <ac:chgData name="Russel Loski" userId="75ca9af487f02cba" providerId="LiveId" clId="{1BF1189F-DFF8-4BF8-B14F-3BCF1BB0A752}" dt="2025-10-19T20:00:13.168" v="494" actId="700"/>
          <ac:spMkLst>
            <pc:docMk/>
            <pc:sldMk cId="2774152484" sldId="267"/>
            <ac:spMk id="3" creationId="{002893EC-ECCE-7E0A-75AF-079A33E6372E}"/>
          </ac:spMkLst>
        </pc:spChg>
        <pc:spChg chg="add mod ord">
          <ac:chgData name="Russel Loski" userId="75ca9af487f02cba" providerId="LiveId" clId="{1BF1189F-DFF8-4BF8-B14F-3BCF1BB0A752}" dt="2025-10-19T20:00:13.168" v="494" actId="700"/>
          <ac:spMkLst>
            <pc:docMk/>
            <pc:sldMk cId="2774152484" sldId="267"/>
            <ac:spMk id="4" creationId="{A1AFBAA1-5BFA-1B03-6836-1DBE74118FE8}"/>
          </ac:spMkLst>
        </pc:spChg>
      </pc:sldChg>
      <pc:sldChg chg="addSp delSp modSp mod modClrScheme chgLayout">
        <pc:chgData name="Russel Loski" userId="75ca9af487f02cba" providerId="LiveId" clId="{1BF1189F-DFF8-4BF8-B14F-3BCF1BB0A752}" dt="2025-10-19T20:00:13.168" v="494" actId="700"/>
        <pc:sldMkLst>
          <pc:docMk/>
          <pc:sldMk cId="2559323015" sldId="268"/>
        </pc:sldMkLst>
        <pc:spChg chg="mod ord">
          <ac:chgData name="Russel Loski" userId="75ca9af487f02cba" providerId="LiveId" clId="{1BF1189F-DFF8-4BF8-B14F-3BCF1BB0A752}" dt="2025-10-19T20:00:13.168" v="494" actId="700"/>
          <ac:spMkLst>
            <pc:docMk/>
            <pc:sldMk cId="2559323015" sldId="268"/>
            <ac:spMk id="2" creationId="{F9659A09-4757-50C2-E5F7-7C846B221BF9}"/>
          </ac:spMkLst>
        </pc:spChg>
        <pc:spChg chg="del mod">
          <ac:chgData name="Russel Loski" userId="75ca9af487f02cba" providerId="LiveId" clId="{1BF1189F-DFF8-4BF8-B14F-3BCF1BB0A752}" dt="2025-10-19T20:00:13.168" v="494" actId="700"/>
          <ac:spMkLst>
            <pc:docMk/>
            <pc:sldMk cId="2559323015" sldId="268"/>
            <ac:spMk id="3" creationId="{34B42E0D-9F6F-0DB4-70DB-668ABDE989AC}"/>
          </ac:spMkLst>
        </pc:spChg>
        <pc:spChg chg="add mod ord">
          <ac:chgData name="Russel Loski" userId="75ca9af487f02cba" providerId="LiveId" clId="{1BF1189F-DFF8-4BF8-B14F-3BCF1BB0A752}" dt="2025-10-19T20:00:13.168" v="494" actId="700"/>
          <ac:spMkLst>
            <pc:docMk/>
            <pc:sldMk cId="2559323015" sldId="268"/>
            <ac:spMk id="4" creationId="{784E169E-3B49-848B-80EF-4DBFB5E07FB4}"/>
          </ac:spMkLst>
        </pc:spChg>
      </pc:sldChg>
      <pc:sldChg chg="modSp ord">
        <pc:chgData name="Russel Loski" userId="75ca9af487f02cba" providerId="LiveId" clId="{1BF1189F-DFF8-4BF8-B14F-3BCF1BB0A752}" dt="2025-10-20T19:04:47.589" v="2304"/>
        <pc:sldMkLst>
          <pc:docMk/>
          <pc:sldMk cId="818278699" sldId="269"/>
        </pc:sldMkLst>
        <pc:spChg chg="mod">
          <ac:chgData name="Russel Loski" userId="75ca9af487f02cba" providerId="LiveId" clId="{1BF1189F-DFF8-4BF8-B14F-3BCF1BB0A752}" dt="2025-10-19T19:28:56.212" v="0"/>
          <ac:spMkLst>
            <pc:docMk/>
            <pc:sldMk cId="818278699" sldId="269"/>
            <ac:spMk id="4" creationId="{157D2558-6A2A-9E13-744F-78B5904F23A3}"/>
          </ac:spMkLst>
        </pc:spChg>
        <pc:spChg chg="mod">
          <ac:chgData name="Russel Loski" userId="75ca9af487f02cba" providerId="LiveId" clId="{1BF1189F-DFF8-4BF8-B14F-3BCF1BB0A752}" dt="2025-10-19T19:28:56.212" v="0"/>
          <ac:spMkLst>
            <pc:docMk/>
            <pc:sldMk cId="818278699" sldId="269"/>
            <ac:spMk id="5" creationId="{5C9B1370-249C-D667-03CA-31BBD7024CDA}"/>
          </ac:spMkLst>
        </pc:spChg>
      </pc:sldChg>
      <pc:sldChg chg="addSp delSp modSp new mod modClrScheme chgLayout">
        <pc:chgData name="Russel Loski" userId="75ca9af487f02cba" providerId="LiveId" clId="{1BF1189F-DFF8-4BF8-B14F-3BCF1BB0A752}" dt="2025-10-19T19:54:23.103" v="488" actId="20577"/>
        <pc:sldMkLst>
          <pc:docMk/>
          <pc:sldMk cId="1082357454" sldId="270"/>
        </pc:sldMkLst>
        <pc:spChg chg="del mod ord">
          <ac:chgData name="Russel Loski" userId="75ca9af487f02cba" providerId="LiveId" clId="{1BF1189F-DFF8-4BF8-B14F-3BCF1BB0A752}" dt="2025-10-19T19:33:52.675" v="103" actId="700"/>
          <ac:spMkLst>
            <pc:docMk/>
            <pc:sldMk cId="1082357454" sldId="270"/>
            <ac:spMk id="2" creationId="{50415167-39A8-4109-B31B-50D28B5ED892}"/>
          </ac:spMkLst>
        </pc:spChg>
        <pc:spChg chg="del mod ord">
          <ac:chgData name="Russel Loski" userId="75ca9af487f02cba" providerId="LiveId" clId="{1BF1189F-DFF8-4BF8-B14F-3BCF1BB0A752}" dt="2025-10-19T19:33:52.675" v="103" actId="700"/>
          <ac:spMkLst>
            <pc:docMk/>
            <pc:sldMk cId="1082357454" sldId="270"/>
            <ac:spMk id="3" creationId="{B0590369-C1CC-DE3D-0B59-F5022B3BE9E5}"/>
          </ac:spMkLst>
        </pc:spChg>
        <pc:spChg chg="del mod ord">
          <ac:chgData name="Russel Loski" userId="75ca9af487f02cba" providerId="LiveId" clId="{1BF1189F-DFF8-4BF8-B14F-3BCF1BB0A752}" dt="2025-10-19T19:33:52.675" v="103" actId="700"/>
          <ac:spMkLst>
            <pc:docMk/>
            <pc:sldMk cId="1082357454" sldId="270"/>
            <ac:spMk id="5" creationId="{91D566F3-FB25-F94C-C4C0-13353692AAB8}"/>
          </ac:spMkLst>
        </pc:spChg>
        <pc:spChg chg="del mod ord">
          <ac:chgData name="Russel Loski" userId="75ca9af487f02cba" providerId="LiveId" clId="{1BF1189F-DFF8-4BF8-B14F-3BCF1BB0A752}" dt="2025-10-19T19:33:52.675" v="103" actId="700"/>
          <ac:spMkLst>
            <pc:docMk/>
            <pc:sldMk cId="1082357454" sldId="270"/>
            <ac:spMk id="6" creationId="{925EBE22-FDA1-88B9-E7D8-E4733B15946C}"/>
          </ac:spMkLst>
        </pc:spChg>
        <pc:spChg chg="add mod ord">
          <ac:chgData name="Russel Loski" userId="75ca9af487f02cba" providerId="LiveId" clId="{1BF1189F-DFF8-4BF8-B14F-3BCF1BB0A752}" dt="2025-10-19T19:33:59.283" v="107" actId="20577"/>
          <ac:spMkLst>
            <pc:docMk/>
            <pc:sldMk cId="1082357454" sldId="270"/>
            <ac:spMk id="7" creationId="{2CEC74E0-4D14-D2CE-EBB4-8A55F4728F41}"/>
          </ac:spMkLst>
        </pc:spChg>
        <pc:spChg chg="add mod ord">
          <ac:chgData name="Russel Loski" userId="75ca9af487f02cba" providerId="LiveId" clId="{1BF1189F-DFF8-4BF8-B14F-3BCF1BB0A752}" dt="2025-10-19T19:34:25.834" v="154" actId="20577"/>
          <ac:spMkLst>
            <pc:docMk/>
            <pc:sldMk cId="1082357454" sldId="270"/>
            <ac:spMk id="8" creationId="{0B32A404-5787-41E1-5597-05B94DAAD8D4}"/>
          </ac:spMkLst>
        </pc:spChg>
        <pc:spChg chg="mod">
          <ac:chgData name="Russel Loski" userId="75ca9af487f02cba" providerId="LiveId" clId="{1BF1189F-DFF8-4BF8-B14F-3BCF1BB0A752}" dt="2025-10-19T19:46:18.276" v="185" actId="20577"/>
          <ac:spMkLst>
            <pc:docMk/>
            <pc:sldMk cId="1082357454" sldId="270"/>
            <ac:spMk id="9" creationId="{68FC0D13-4E71-55D0-07DF-B747E798B79D}"/>
          </ac:spMkLst>
        </pc:spChg>
        <pc:spChg chg="mod">
          <ac:chgData name="Russel Loski" userId="75ca9af487f02cba" providerId="LiveId" clId="{1BF1189F-DFF8-4BF8-B14F-3BCF1BB0A752}" dt="2025-10-19T19:54:11.977" v="457" actId="20577"/>
          <ac:spMkLst>
            <pc:docMk/>
            <pc:sldMk cId="1082357454" sldId="270"/>
            <ac:spMk id="10" creationId="{7490836E-64FD-A961-1F7D-BA6463F42E73}"/>
          </ac:spMkLst>
        </pc:spChg>
        <pc:spChg chg="mod">
          <ac:chgData name="Russel Loski" userId="75ca9af487f02cba" providerId="LiveId" clId="{1BF1189F-DFF8-4BF8-B14F-3BCF1BB0A752}" dt="2025-10-19T19:54:23.103" v="488" actId="20577"/>
          <ac:spMkLst>
            <pc:docMk/>
            <pc:sldMk cId="1082357454" sldId="270"/>
            <ac:spMk id="11" creationId="{3453334D-DB00-0521-9FF6-EB2C878B6BDE}"/>
          </ac:spMkLst>
        </pc:spChg>
        <pc:spChg chg="add del">
          <ac:chgData name="Russel Loski" userId="75ca9af487f02cba" providerId="LiveId" clId="{1BF1189F-DFF8-4BF8-B14F-3BCF1BB0A752}" dt="2025-10-19T19:49:55.919" v="202" actId="931"/>
          <ac:spMkLst>
            <pc:docMk/>
            <pc:sldMk cId="1082357454" sldId="270"/>
            <ac:spMk id="12" creationId="{8573D021-FDD9-CBD7-1A4C-38CAA1EFC2D2}"/>
          </ac:spMkLst>
        </pc:spChg>
        <pc:spChg chg="add mod ord">
          <ac:chgData name="Russel Loski" userId="75ca9af487f02cba" providerId="LiveId" clId="{1BF1189F-DFF8-4BF8-B14F-3BCF1BB0A752}" dt="2025-10-19T19:34:31.310" v="164" actId="20577"/>
          <ac:spMkLst>
            <pc:docMk/>
            <pc:sldMk cId="1082357454" sldId="270"/>
            <ac:spMk id="13" creationId="{E3469A4E-DA8C-2DE5-F11F-BFE44DB1B4F9}"/>
          </ac:spMkLst>
        </pc:spChg>
        <pc:spChg chg="add mod ord">
          <ac:chgData name="Russel Loski" userId="75ca9af487f02cba" providerId="LiveId" clId="{1BF1189F-DFF8-4BF8-B14F-3BCF1BB0A752}" dt="2025-10-19T19:52:30.179" v="445" actId="20577"/>
          <ac:spMkLst>
            <pc:docMk/>
            <pc:sldMk cId="1082357454" sldId="270"/>
            <ac:spMk id="14" creationId="{C6091AF5-A6D9-9BEF-DD3E-980870F46B9B}"/>
          </ac:spMkLst>
        </pc:spChg>
        <pc:spChg chg="add del mod ord">
          <ac:chgData name="Russel Loski" userId="75ca9af487f02cba" providerId="LiveId" clId="{1BF1189F-DFF8-4BF8-B14F-3BCF1BB0A752}" dt="2025-10-19T19:34:08.042" v="113" actId="478"/>
          <ac:spMkLst>
            <pc:docMk/>
            <pc:sldMk cId="1082357454" sldId="270"/>
            <ac:spMk id="15" creationId="{1B11EEF7-0891-A7F5-BA23-9473A4553E00}"/>
          </ac:spMkLst>
        </pc:spChg>
        <pc:spChg chg="add mod ord">
          <ac:chgData name="Russel Loski" userId="75ca9af487f02cba" providerId="LiveId" clId="{1BF1189F-DFF8-4BF8-B14F-3BCF1BB0A752}" dt="2025-10-19T19:34:04.504" v="112" actId="20577"/>
          <ac:spMkLst>
            <pc:docMk/>
            <pc:sldMk cId="1082357454" sldId="270"/>
            <ac:spMk id="16" creationId="{494ED980-D87C-6D14-B43A-58E4E09A8BC4}"/>
          </ac:spMkLst>
        </pc:spChg>
        <pc:picChg chg="add mod">
          <ac:chgData name="Russel Loski" userId="75ca9af487f02cba" providerId="LiveId" clId="{1BF1189F-DFF8-4BF8-B14F-3BCF1BB0A752}" dt="2025-10-19T19:48:37.592" v="191" actId="931"/>
          <ac:picMkLst>
            <pc:docMk/>
            <pc:sldMk cId="1082357454" sldId="270"/>
            <ac:picMk id="18" creationId="{FE0D170E-4D65-72D7-3126-1A05B74476F8}"/>
          </ac:picMkLst>
        </pc:picChg>
        <pc:picChg chg="add mod">
          <ac:chgData name="Russel Loski" userId="75ca9af487f02cba" providerId="LiveId" clId="{1BF1189F-DFF8-4BF8-B14F-3BCF1BB0A752}" dt="2025-10-19T19:49:31.957" v="196" actId="931"/>
          <ac:picMkLst>
            <pc:docMk/>
            <pc:sldMk cId="1082357454" sldId="270"/>
            <ac:picMk id="20" creationId="{C85D9617-A6B0-F078-BDF1-A11AB4653C55}"/>
          </ac:picMkLst>
        </pc:picChg>
        <pc:picChg chg="add mod">
          <ac:chgData name="Russel Loski" userId="75ca9af487f02cba" providerId="LiveId" clId="{1BF1189F-DFF8-4BF8-B14F-3BCF1BB0A752}" dt="2025-10-19T19:49:47.966" v="201" actId="931"/>
          <ac:picMkLst>
            <pc:docMk/>
            <pc:sldMk cId="1082357454" sldId="270"/>
            <ac:picMk id="22" creationId="{DE4C0A7C-FC7C-3294-FDB0-90D5EB5FA228}"/>
          </ac:picMkLst>
        </pc:picChg>
        <pc:picChg chg="add mod">
          <ac:chgData name="Russel Loski" userId="75ca9af487f02cba" providerId="LiveId" clId="{1BF1189F-DFF8-4BF8-B14F-3BCF1BB0A752}" dt="2025-10-19T19:50:31.111" v="294" actId="962"/>
          <ac:picMkLst>
            <pc:docMk/>
            <pc:sldMk cId="1082357454" sldId="270"/>
            <ac:picMk id="24" creationId="{78EE326C-5EC4-3AA1-0A93-6E5A4AEFB8C9}"/>
          </ac:picMkLst>
        </pc:picChg>
      </pc:sldChg>
      <pc:sldChg chg="addSp delSp modSp new mod modClrScheme chgLayout">
        <pc:chgData name="Russel Loski" userId="75ca9af487f02cba" providerId="LiveId" clId="{1BF1189F-DFF8-4BF8-B14F-3BCF1BB0A752}" dt="2025-10-20T19:36:09.574" v="2399" actId="6549"/>
        <pc:sldMkLst>
          <pc:docMk/>
          <pc:sldMk cId="133186703" sldId="271"/>
        </pc:sldMkLst>
        <pc:spChg chg="del mod ord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2" creationId="{4CBCD935-753F-BB2A-52AA-A65E3F2F72A9}"/>
          </ac:spMkLst>
        </pc:spChg>
        <pc:spChg chg="del mod ord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3" creationId="{DFDDEB73-FEEE-22BF-A209-CA1E05CD3505}"/>
          </ac:spMkLst>
        </pc:spChg>
        <pc:spChg chg="del mod ord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5" creationId="{E3B76502-4E93-7B1A-4447-282CB442523E}"/>
          </ac:spMkLst>
        </pc:spChg>
        <pc:spChg chg="del mod ord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6" creationId="{31602AF3-16FD-8FED-4DA8-6D3C8DC9DE90}"/>
          </ac:spMkLst>
        </pc:spChg>
        <pc:spChg chg="del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7" creationId="{909B1C2F-6377-7F77-C479-09C3B841B9A9}"/>
          </ac:spMkLst>
        </pc:spChg>
        <pc:spChg chg="del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8" creationId="{2B28B776-670E-8AAC-A0B8-5CFFD7C7E4EE}"/>
          </ac:spMkLst>
        </pc:spChg>
        <pc:spChg chg="del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10" creationId="{778BFCD5-5125-46E7-19A8-8D91B3F9A264}"/>
          </ac:spMkLst>
        </pc:spChg>
        <pc:spChg chg="mod">
          <ac:chgData name="Russel Loski" userId="75ca9af487f02cba" providerId="LiveId" clId="{1BF1189F-DFF8-4BF8-B14F-3BCF1BB0A752}" dt="2025-10-19T20:00:47.452" v="502" actId="20577"/>
          <ac:spMkLst>
            <pc:docMk/>
            <pc:sldMk cId="133186703" sldId="271"/>
            <ac:spMk id="12" creationId="{2027B9FD-07FD-4F31-E7A6-24809C293F11}"/>
          </ac:spMkLst>
        </pc:spChg>
        <pc:spChg chg="add mod ord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13" creationId="{9031CAEA-6627-E5AA-7240-58DFF8D71EB9}"/>
          </ac:spMkLst>
        </pc:spChg>
        <pc:spChg chg="add mod ord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14" creationId="{EA28FA17-9462-227F-CF4E-2FD01ACA604B}"/>
          </ac:spMkLst>
        </pc:spChg>
        <pc:spChg chg="add mod ord">
          <ac:chgData name="Russel Loski" userId="75ca9af487f02cba" providerId="LiveId" clId="{1BF1189F-DFF8-4BF8-B14F-3BCF1BB0A752}" dt="2025-10-19T20:00:41.532" v="496" actId="700"/>
          <ac:spMkLst>
            <pc:docMk/>
            <pc:sldMk cId="133186703" sldId="271"/>
            <ac:spMk id="15" creationId="{FD536BE4-6C7C-D935-74E3-D66976538D0A}"/>
          </ac:spMkLst>
        </pc:spChg>
        <pc:spChg chg="mod">
          <ac:chgData name="Russel Loski" userId="75ca9af487f02cba" providerId="LiveId" clId="{1BF1189F-DFF8-4BF8-B14F-3BCF1BB0A752}" dt="2025-10-20T19:36:09.574" v="2399" actId="6549"/>
          <ac:spMkLst>
            <pc:docMk/>
            <pc:sldMk cId="133186703" sldId="271"/>
            <ac:spMk id="16" creationId="{7F49321E-20D7-7905-2BC8-072F4484A09E}"/>
          </ac:spMkLst>
        </pc:spChg>
      </pc:sldChg>
      <pc:sldChg chg="modSp new mod modClrScheme chgLayout">
        <pc:chgData name="Russel Loski" userId="75ca9af487f02cba" providerId="LiveId" clId="{1BF1189F-DFF8-4BF8-B14F-3BCF1BB0A752}" dt="2025-10-19T20:24:42.979" v="923" actId="27636"/>
        <pc:sldMkLst>
          <pc:docMk/>
          <pc:sldMk cId="1381726518" sldId="272"/>
        </pc:sldMkLst>
        <pc:spChg chg="mod ord">
          <ac:chgData name="Russel Loski" userId="75ca9af487f02cba" providerId="LiveId" clId="{1BF1189F-DFF8-4BF8-B14F-3BCF1BB0A752}" dt="2025-10-19T20:24:42.772" v="922" actId="700"/>
          <ac:spMkLst>
            <pc:docMk/>
            <pc:sldMk cId="1381726518" sldId="272"/>
            <ac:spMk id="2" creationId="{1D3FCCC8-CA76-8014-A50E-C340A717A5DF}"/>
          </ac:spMkLst>
        </pc:spChg>
        <pc:spChg chg="mod ord">
          <ac:chgData name="Russel Loski" userId="75ca9af487f02cba" providerId="LiveId" clId="{1BF1189F-DFF8-4BF8-B14F-3BCF1BB0A752}" dt="2025-10-19T20:24:42.979" v="923" actId="27636"/>
          <ac:spMkLst>
            <pc:docMk/>
            <pc:sldMk cId="1381726518" sldId="272"/>
            <ac:spMk id="3" creationId="{3216208A-B274-9EE2-AF15-2F1C21FFD7BE}"/>
          </ac:spMkLst>
        </pc:spChg>
      </pc:sldChg>
      <pc:sldChg chg="addSp delSp modSp new mod modClrScheme chgLayout">
        <pc:chgData name="Russel Loski" userId="75ca9af487f02cba" providerId="LiveId" clId="{1BF1189F-DFF8-4BF8-B14F-3BCF1BB0A752}" dt="2025-10-19T21:07:05.860" v="1264" actId="20577"/>
        <pc:sldMkLst>
          <pc:docMk/>
          <pc:sldMk cId="3887327969" sldId="273"/>
        </pc:sldMkLst>
        <pc:spChg chg="del mod ord">
          <ac:chgData name="Russel Loski" userId="75ca9af487f02cba" providerId="LiveId" clId="{1BF1189F-DFF8-4BF8-B14F-3BCF1BB0A752}" dt="2025-10-19T20:24:05.409" v="920" actId="700"/>
          <ac:spMkLst>
            <pc:docMk/>
            <pc:sldMk cId="3887327969" sldId="273"/>
            <ac:spMk id="2" creationId="{A6B60FA7-BC15-EEFA-EAB4-0C0E7B2C1AE0}"/>
          </ac:spMkLst>
        </pc:spChg>
        <pc:spChg chg="del mod ord">
          <ac:chgData name="Russel Loski" userId="75ca9af487f02cba" providerId="LiveId" clId="{1BF1189F-DFF8-4BF8-B14F-3BCF1BB0A752}" dt="2025-10-19T20:24:05.409" v="920" actId="700"/>
          <ac:spMkLst>
            <pc:docMk/>
            <pc:sldMk cId="3887327969" sldId="273"/>
            <ac:spMk id="3" creationId="{F9855C39-F970-16B3-7442-E622E16B7BC9}"/>
          </ac:spMkLst>
        </pc:spChg>
        <pc:spChg chg="add mod ord">
          <ac:chgData name="Russel Loski" userId="75ca9af487f02cba" providerId="LiveId" clId="{1BF1189F-DFF8-4BF8-B14F-3BCF1BB0A752}" dt="2025-10-19T20:26:15.251" v="1093" actId="6549"/>
          <ac:spMkLst>
            <pc:docMk/>
            <pc:sldMk cId="3887327969" sldId="273"/>
            <ac:spMk id="4" creationId="{D7A2E30E-B46F-9165-95F1-B40D451533B6}"/>
          </ac:spMkLst>
        </pc:spChg>
        <pc:spChg chg="add mod ord">
          <ac:chgData name="Russel Loski" userId="75ca9af487f02cba" providerId="LiveId" clId="{1BF1189F-DFF8-4BF8-B14F-3BCF1BB0A752}" dt="2025-10-19T21:07:05.860" v="1264" actId="20577"/>
          <ac:spMkLst>
            <pc:docMk/>
            <pc:sldMk cId="3887327969" sldId="273"/>
            <ac:spMk id="5" creationId="{2746B036-E2F4-77F1-173C-184457B7D57D}"/>
          </ac:spMkLst>
        </pc:spChg>
      </pc:sldChg>
      <pc:sldChg chg="modSp add mod ord">
        <pc:chgData name="Russel Loski" userId="75ca9af487f02cba" providerId="LiveId" clId="{1BF1189F-DFF8-4BF8-B14F-3BCF1BB0A752}" dt="2025-10-19T21:11:23.863" v="1286" actId="20577"/>
        <pc:sldMkLst>
          <pc:docMk/>
          <pc:sldMk cId="2976631862" sldId="274"/>
        </pc:sldMkLst>
        <pc:spChg chg="mod">
          <ac:chgData name="Russel Loski" userId="75ca9af487f02cba" providerId="LiveId" clId="{1BF1189F-DFF8-4BF8-B14F-3BCF1BB0A752}" dt="2025-10-19T21:11:23.863" v="1286" actId="20577"/>
          <ac:spMkLst>
            <pc:docMk/>
            <pc:sldMk cId="2976631862" sldId="274"/>
            <ac:spMk id="4" creationId="{D705BA8D-1445-D5C0-1767-1E8257EE18F6}"/>
          </ac:spMkLst>
        </pc:spChg>
      </pc:sldChg>
      <pc:sldChg chg="addSp delSp modSp new mod modClrScheme chgLayout">
        <pc:chgData name="Russel Loski" userId="75ca9af487f02cba" providerId="LiveId" clId="{1BF1189F-DFF8-4BF8-B14F-3BCF1BB0A752}" dt="2025-10-19T21:13:35.878" v="1524" actId="20577"/>
        <pc:sldMkLst>
          <pc:docMk/>
          <pc:sldMk cId="1772217319" sldId="275"/>
        </pc:sldMkLst>
        <pc:spChg chg="del mod ord">
          <ac:chgData name="Russel Loski" userId="75ca9af487f02cba" providerId="LiveId" clId="{1BF1189F-DFF8-4BF8-B14F-3BCF1BB0A752}" dt="2025-10-19T21:11:38.814" v="1288" actId="700"/>
          <ac:spMkLst>
            <pc:docMk/>
            <pc:sldMk cId="1772217319" sldId="275"/>
            <ac:spMk id="2" creationId="{CEB7031E-CB5E-14B1-2EED-842EAB3BA935}"/>
          </ac:spMkLst>
        </pc:spChg>
        <pc:spChg chg="del mod ord">
          <ac:chgData name="Russel Loski" userId="75ca9af487f02cba" providerId="LiveId" clId="{1BF1189F-DFF8-4BF8-B14F-3BCF1BB0A752}" dt="2025-10-19T21:11:38.814" v="1288" actId="700"/>
          <ac:spMkLst>
            <pc:docMk/>
            <pc:sldMk cId="1772217319" sldId="275"/>
            <ac:spMk id="3" creationId="{D3D7B97E-1DCE-B858-6501-A015D5D60093}"/>
          </ac:spMkLst>
        </pc:spChg>
        <pc:spChg chg="add mod ord">
          <ac:chgData name="Russel Loski" userId="75ca9af487f02cba" providerId="LiveId" clId="{1BF1189F-DFF8-4BF8-B14F-3BCF1BB0A752}" dt="2025-10-19T21:11:54.458" v="1298" actId="20577"/>
          <ac:spMkLst>
            <pc:docMk/>
            <pc:sldMk cId="1772217319" sldId="275"/>
            <ac:spMk id="4" creationId="{96CEA4AB-5734-E6FA-B666-67491482F240}"/>
          </ac:spMkLst>
        </pc:spChg>
        <pc:spChg chg="add mod ord">
          <ac:chgData name="Russel Loski" userId="75ca9af487f02cba" providerId="LiveId" clId="{1BF1189F-DFF8-4BF8-B14F-3BCF1BB0A752}" dt="2025-10-19T21:13:35.878" v="1524" actId="20577"/>
          <ac:spMkLst>
            <pc:docMk/>
            <pc:sldMk cId="1772217319" sldId="275"/>
            <ac:spMk id="5" creationId="{8F84228D-1929-FEAB-9FAC-1A4735A581B5}"/>
          </ac:spMkLst>
        </pc:spChg>
      </pc:sldChg>
      <pc:sldChg chg="modSp new mod">
        <pc:chgData name="Russel Loski" userId="75ca9af487f02cba" providerId="LiveId" clId="{1BF1189F-DFF8-4BF8-B14F-3BCF1BB0A752}" dt="2025-10-19T21:17:50.121" v="1950" actId="20577"/>
        <pc:sldMkLst>
          <pc:docMk/>
          <pc:sldMk cId="3397269559" sldId="276"/>
        </pc:sldMkLst>
        <pc:spChg chg="mod">
          <ac:chgData name="Russel Loski" userId="75ca9af487f02cba" providerId="LiveId" clId="{1BF1189F-DFF8-4BF8-B14F-3BCF1BB0A752}" dt="2025-10-19T21:14:17.578" v="1556" actId="20577"/>
          <ac:spMkLst>
            <pc:docMk/>
            <pc:sldMk cId="3397269559" sldId="276"/>
            <ac:spMk id="2" creationId="{35AB2201-49D8-ED0A-7953-FE44A39A7462}"/>
          </ac:spMkLst>
        </pc:spChg>
        <pc:spChg chg="mod">
          <ac:chgData name="Russel Loski" userId="75ca9af487f02cba" providerId="LiveId" clId="{1BF1189F-DFF8-4BF8-B14F-3BCF1BB0A752}" dt="2025-10-19T21:17:50.121" v="1950" actId="20577"/>
          <ac:spMkLst>
            <pc:docMk/>
            <pc:sldMk cId="3397269559" sldId="276"/>
            <ac:spMk id="3" creationId="{3A663E08-3FCC-C372-F3DA-217DC5AC69B5}"/>
          </ac:spMkLst>
        </pc:spChg>
      </pc:sldChg>
      <pc:sldChg chg="add del ord">
        <pc:chgData name="Russel Loski" userId="75ca9af487f02cba" providerId="LiveId" clId="{1BF1189F-DFF8-4BF8-B14F-3BCF1BB0A752}" dt="2025-10-20T21:11:55.873" v="2588" actId="2696"/>
        <pc:sldMkLst>
          <pc:docMk/>
          <pc:sldMk cId="2518552550" sldId="277"/>
        </pc:sldMkLst>
      </pc:sldChg>
      <pc:sldChg chg="addSp delSp modSp new mod modClrScheme chgLayout">
        <pc:chgData name="Russel Loski" userId="75ca9af487f02cba" providerId="LiveId" clId="{1BF1189F-DFF8-4BF8-B14F-3BCF1BB0A752}" dt="2025-10-20T19:04:19.908" v="2300" actId="20577"/>
        <pc:sldMkLst>
          <pc:docMk/>
          <pc:sldMk cId="245150379" sldId="278"/>
        </pc:sldMkLst>
        <pc:spChg chg="del mod ord">
          <ac:chgData name="Russel Loski" userId="75ca9af487f02cba" providerId="LiveId" clId="{1BF1189F-DFF8-4BF8-B14F-3BCF1BB0A752}" dt="2025-10-20T19:02:19.319" v="2277" actId="700"/>
          <ac:spMkLst>
            <pc:docMk/>
            <pc:sldMk cId="245150379" sldId="278"/>
            <ac:spMk id="2" creationId="{78A62747-F353-0821-3C32-65A88A5873A1}"/>
          </ac:spMkLst>
        </pc:spChg>
        <pc:spChg chg="del mod ord">
          <ac:chgData name="Russel Loski" userId="75ca9af487f02cba" providerId="LiveId" clId="{1BF1189F-DFF8-4BF8-B14F-3BCF1BB0A752}" dt="2025-10-20T19:02:19.319" v="2277" actId="700"/>
          <ac:spMkLst>
            <pc:docMk/>
            <pc:sldMk cId="245150379" sldId="278"/>
            <ac:spMk id="3" creationId="{2E5A7304-3788-DF7A-A167-780C9FDDE086}"/>
          </ac:spMkLst>
        </pc:spChg>
        <pc:spChg chg="add mod ord">
          <ac:chgData name="Russel Loski" userId="75ca9af487f02cba" providerId="LiveId" clId="{1BF1189F-DFF8-4BF8-B14F-3BCF1BB0A752}" dt="2025-10-20T19:02:35.029" v="2287" actId="20577"/>
          <ac:spMkLst>
            <pc:docMk/>
            <pc:sldMk cId="245150379" sldId="278"/>
            <ac:spMk id="4" creationId="{A8F1AC1E-C2AC-8BCC-FC54-C3A0EBB8A671}"/>
          </ac:spMkLst>
        </pc:spChg>
        <pc:spChg chg="add mod ord">
          <ac:chgData name="Russel Loski" userId="75ca9af487f02cba" providerId="LiveId" clId="{1BF1189F-DFF8-4BF8-B14F-3BCF1BB0A752}" dt="2025-10-20T19:02:19.319" v="2277" actId="700"/>
          <ac:spMkLst>
            <pc:docMk/>
            <pc:sldMk cId="245150379" sldId="278"/>
            <ac:spMk id="5" creationId="{C5F0F3FF-5660-4880-11B9-10ABCD4F5CCC}"/>
          </ac:spMkLst>
        </pc:spChg>
        <pc:spChg chg="add mod ord">
          <ac:chgData name="Russel Loski" userId="75ca9af487f02cba" providerId="LiveId" clId="{1BF1189F-DFF8-4BF8-B14F-3BCF1BB0A752}" dt="2025-10-20T19:04:13.132" v="2298" actId="20577"/>
          <ac:spMkLst>
            <pc:docMk/>
            <pc:sldMk cId="245150379" sldId="278"/>
            <ac:spMk id="6" creationId="{8CDBE32A-FE75-72CD-9A0B-913D6F4329A6}"/>
          </ac:spMkLst>
        </pc:spChg>
        <pc:spChg chg="add mod ord">
          <ac:chgData name="Russel Loski" userId="75ca9af487f02cba" providerId="LiveId" clId="{1BF1189F-DFF8-4BF8-B14F-3BCF1BB0A752}" dt="2025-10-20T19:04:09.834" v="2296" actId="20577"/>
          <ac:spMkLst>
            <pc:docMk/>
            <pc:sldMk cId="245150379" sldId="278"/>
            <ac:spMk id="7" creationId="{C7B3B113-B6C1-B9D3-15CA-F12EF157C45C}"/>
          </ac:spMkLst>
        </pc:spChg>
        <pc:spChg chg="add mod ord">
          <ac:chgData name="Russel Loski" userId="75ca9af487f02cba" providerId="LiveId" clId="{1BF1189F-DFF8-4BF8-B14F-3BCF1BB0A752}" dt="2025-10-20T19:04:19.908" v="2300" actId="20577"/>
          <ac:spMkLst>
            <pc:docMk/>
            <pc:sldMk cId="245150379" sldId="278"/>
            <ac:spMk id="8" creationId="{6093739D-1097-3740-DE88-0964A48E631E}"/>
          </ac:spMkLst>
        </pc:spChg>
      </pc:sldChg>
      <pc:sldChg chg="addSp delSp modSp new mod modClrScheme chgLayout">
        <pc:chgData name="Russel Loski" userId="75ca9af487f02cba" providerId="LiveId" clId="{1BF1189F-DFF8-4BF8-B14F-3BCF1BB0A752}" dt="2025-10-20T19:04:35.781" v="2302" actId="700"/>
        <pc:sldMkLst>
          <pc:docMk/>
          <pc:sldMk cId="430715806" sldId="279"/>
        </pc:sldMkLst>
        <pc:spChg chg="del">
          <ac:chgData name="Russel Loski" userId="75ca9af487f02cba" providerId="LiveId" clId="{1BF1189F-DFF8-4BF8-B14F-3BCF1BB0A752}" dt="2025-10-20T19:04:35.781" v="2302" actId="700"/>
          <ac:spMkLst>
            <pc:docMk/>
            <pc:sldMk cId="430715806" sldId="279"/>
            <ac:spMk id="2" creationId="{ABB4B007-FFB1-F81F-4835-896C705EFC5D}"/>
          </ac:spMkLst>
        </pc:spChg>
        <pc:spChg chg="del">
          <ac:chgData name="Russel Loski" userId="75ca9af487f02cba" providerId="LiveId" clId="{1BF1189F-DFF8-4BF8-B14F-3BCF1BB0A752}" dt="2025-10-20T19:04:35.781" v="2302" actId="700"/>
          <ac:spMkLst>
            <pc:docMk/>
            <pc:sldMk cId="430715806" sldId="279"/>
            <ac:spMk id="3" creationId="{C0E3884C-7339-773B-4A06-47118D631F03}"/>
          </ac:spMkLst>
        </pc:spChg>
        <pc:spChg chg="del mod ord">
          <ac:chgData name="Russel Loski" userId="75ca9af487f02cba" providerId="LiveId" clId="{1BF1189F-DFF8-4BF8-B14F-3BCF1BB0A752}" dt="2025-10-20T19:04:35.781" v="2302" actId="700"/>
          <ac:spMkLst>
            <pc:docMk/>
            <pc:sldMk cId="430715806" sldId="279"/>
            <ac:spMk id="4" creationId="{414807F5-BA11-FDB6-00DA-5B7109E62B33}"/>
          </ac:spMkLst>
        </pc:spChg>
        <pc:spChg chg="del">
          <ac:chgData name="Russel Loski" userId="75ca9af487f02cba" providerId="LiveId" clId="{1BF1189F-DFF8-4BF8-B14F-3BCF1BB0A752}" dt="2025-10-20T19:04:35.781" v="2302" actId="700"/>
          <ac:spMkLst>
            <pc:docMk/>
            <pc:sldMk cId="430715806" sldId="279"/>
            <ac:spMk id="5" creationId="{77484296-7D43-4EFC-2B52-8BDD79457246}"/>
          </ac:spMkLst>
        </pc:spChg>
        <pc:spChg chg="del">
          <ac:chgData name="Russel Loski" userId="75ca9af487f02cba" providerId="LiveId" clId="{1BF1189F-DFF8-4BF8-B14F-3BCF1BB0A752}" dt="2025-10-20T19:04:35.781" v="2302" actId="700"/>
          <ac:spMkLst>
            <pc:docMk/>
            <pc:sldMk cId="430715806" sldId="279"/>
            <ac:spMk id="6" creationId="{B36C9D09-1EDD-1647-1972-AD22A210CCCF}"/>
          </ac:spMkLst>
        </pc:spChg>
        <pc:spChg chg="add mod ord">
          <ac:chgData name="Russel Loski" userId="75ca9af487f02cba" providerId="LiveId" clId="{1BF1189F-DFF8-4BF8-B14F-3BCF1BB0A752}" dt="2025-10-20T19:04:35.781" v="2302" actId="700"/>
          <ac:spMkLst>
            <pc:docMk/>
            <pc:sldMk cId="430715806" sldId="279"/>
            <ac:spMk id="7" creationId="{EE7B87F4-3E7B-72CC-48F7-32478F3A7CBA}"/>
          </ac:spMkLst>
        </pc:spChg>
      </pc:sldChg>
      <pc:sldChg chg="addSp delSp modSp new mod modClrScheme chgLayout">
        <pc:chgData name="Russel Loski" userId="75ca9af487f02cba" providerId="LiveId" clId="{1BF1189F-DFF8-4BF8-B14F-3BCF1BB0A752}" dt="2025-10-20T19:35:29.677" v="2393" actId="20577"/>
        <pc:sldMkLst>
          <pc:docMk/>
          <pc:sldMk cId="1924734851" sldId="280"/>
        </pc:sldMkLst>
        <pc:spChg chg="del">
          <ac:chgData name="Russel Loski" userId="75ca9af487f02cba" providerId="LiveId" clId="{1BF1189F-DFF8-4BF8-B14F-3BCF1BB0A752}" dt="2025-10-20T19:05:23.210" v="2306" actId="700"/>
          <ac:spMkLst>
            <pc:docMk/>
            <pc:sldMk cId="1924734851" sldId="280"/>
            <ac:spMk id="2" creationId="{25A52478-649A-CFD9-394C-0FB017390792}"/>
          </ac:spMkLst>
        </pc:spChg>
        <pc:spChg chg="del mod ord">
          <ac:chgData name="Russel Loski" userId="75ca9af487f02cba" providerId="LiveId" clId="{1BF1189F-DFF8-4BF8-B14F-3BCF1BB0A752}" dt="2025-10-20T19:05:23.210" v="2306" actId="700"/>
          <ac:spMkLst>
            <pc:docMk/>
            <pc:sldMk cId="1924734851" sldId="280"/>
            <ac:spMk id="3" creationId="{5261C305-89BC-C51B-ED72-09BE804B299F}"/>
          </ac:spMkLst>
        </pc:spChg>
        <pc:spChg chg="del">
          <ac:chgData name="Russel Loski" userId="75ca9af487f02cba" providerId="LiveId" clId="{1BF1189F-DFF8-4BF8-B14F-3BCF1BB0A752}" dt="2025-10-20T19:05:23.210" v="2306" actId="700"/>
          <ac:spMkLst>
            <pc:docMk/>
            <pc:sldMk cId="1924734851" sldId="280"/>
            <ac:spMk id="4" creationId="{68F5BE89-D984-29E5-254D-8E433996D4A8}"/>
          </ac:spMkLst>
        </pc:spChg>
        <pc:spChg chg="del">
          <ac:chgData name="Russel Loski" userId="75ca9af487f02cba" providerId="LiveId" clId="{1BF1189F-DFF8-4BF8-B14F-3BCF1BB0A752}" dt="2025-10-20T19:05:23.210" v="2306" actId="700"/>
          <ac:spMkLst>
            <pc:docMk/>
            <pc:sldMk cId="1924734851" sldId="280"/>
            <ac:spMk id="5" creationId="{4E8A66A6-A624-84E3-3B16-970EF0CE5445}"/>
          </ac:spMkLst>
        </pc:spChg>
        <pc:spChg chg="del">
          <ac:chgData name="Russel Loski" userId="75ca9af487f02cba" providerId="LiveId" clId="{1BF1189F-DFF8-4BF8-B14F-3BCF1BB0A752}" dt="2025-10-20T19:05:23.210" v="2306" actId="700"/>
          <ac:spMkLst>
            <pc:docMk/>
            <pc:sldMk cId="1924734851" sldId="280"/>
            <ac:spMk id="6" creationId="{8A65209A-EC13-3BA3-F236-717736883101}"/>
          </ac:spMkLst>
        </pc:spChg>
        <pc:spChg chg="del">
          <ac:chgData name="Russel Loski" userId="75ca9af487f02cba" providerId="LiveId" clId="{1BF1189F-DFF8-4BF8-B14F-3BCF1BB0A752}" dt="2025-10-20T19:05:23.210" v="2306" actId="700"/>
          <ac:spMkLst>
            <pc:docMk/>
            <pc:sldMk cId="1924734851" sldId="280"/>
            <ac:spMk id="7" creationId="{EE817AF0-D581-ABFE-6186-294E232E55C8}"/>
          </ac:spMkLst>
        </pc:spChg>
        <pc:spChg chg="del">
          <ac:chgData name="Russel Loski" userId="75ca9af487f02cba" providerId="LiveId" clId="{1BF1189F-DFF8-4BF8-B14F-3BCF1BB0A752}" dt="2025-10-20T19:05:23.210" v="2306" actId="700"/>
          <ac:spMkLst>
            <pc:docMk/>
            <pc:sldMk cId="1924734851" sldId="280"/>
            <ac:spMk id="9" creationId="{D1F8AC21-031C-DB33-B626-5C3E7BF19E2A}"/>
          </ac:spMkLst>
        </pc:spChg>
        <pc:spChg chg="del">
          <ac:chgData name="Russel Loski" userId="75ca9af487f02cba" providerId="LiveId" clId="{1BF1189F-DFF8-4BF8-B14F-3BCF1BB0A752}" dt="2025-10-20T19:05:23.210" v="2306" actId="700"/>
          <ac:spMkLst>
            <pc:docMk/>
            <pc:sldMk cId="1924734851" sldId="280"/>
            <ac:spMk id="10" creationId="{3CA12878-D84F-65D9-CA53-A260FB848E4D}"/>
          </ac:spMkLst>
        </pc:spChg>
        <pc:spChg chg="del">
          <ac:chgData name="Russel Loski" userId="75ca9af487f02cba" providerId="LiveId" clId="{1BF1189F-DFF8-4BF8-B14F-3BCF1BB0A752}" dt="2025-10-20T19:05:23.210" v="2306" actId="700"/>
          <ac:spMkLst>
            <pc:docMk/>
            <pc:sldMk cId="1924734851" sldId="280"/>
            <ac:spMk id="11" creationId="{F3FF8AAD-E11F-7DD9-DE87-0C5C96C70783}"/>
          </ac:spMkLst>
        </pc:spChg>
        <pc:spChg chg="add mod ord">
          <ac:chgData name="Russel Loski" userId="75ca9af487f02cba" providerId="LiveId" clId="{1BF1189F-DFF8-4BF8-B14F-3BCF1BB0A752}" dt="2025-10-20T19:35:15.467" v="2377" actId="207"/>
          <ac:spMkLst>
            <pc:docMk/>
            <pc:sldMk cId="1924734851" sldId="280"/>
            <ac:spMk id="12" creationId="{95D38FDD-46AF-516C-2AAE-20B2FBDF5648}"/>
          </ac:spMkLst>
        </pc:spChg>
        <pc:spChg chg="add mod ord">
          <ac:chgData name="Russel Loski" userId="75ca9af487f02cba" providerId="LiveId" clId="{1BF1189F-DFF8-4BF8-B14F-3BCF1BB0A752}" dt="2025-10-20T19:35:29.677" v="2393" actId="20577"/>
          <ac:spMkLst>
            <pc:docMk/>
            <pc:sldMk cId="1924734851" sldId="280"/>
            <ac:spMk id="13" creationId="{669DD578-E04E-EBEB-1E45-187F322D0623}"/>
          </ac:spMkLst>
        </pc:spChg>
      </pc:sldChg>
      <pc:sldChg chg="add ord">
        <pc:chgData name="Russel Loski" userId="75ca9af487f02cba" providerId="LiveId" clId="{1BF1189F-DFF8-4BF8-B14F-3BCF1BB0A752}" dt="2025-10-20T19:35:47.603" v="2396"/>
        <pc:sldMkLst>
          <pc:docMk/>
          <pc:sldMk cId="3536356762" sldId="281"/>
        </pc:sldMkLst>
      </pc:sldChg>
      <pc:sldMasterChg chg="modSldLayout">
        <pc:chgData name="Russel Loski" userId="75ca9af487f02cba" providerId="LiveId" clId="{1BF1189F-DFF8-4BF8-B14F-3BCF1BB0A752}" dt="2025-10-19T19:59:23.042" v="491" actId="478"/>
        <pc:sldMasterMkLst>
          <pc:docMk/>
          <pc:sldMasterMk cId="4115647392" sldId="2147483660"/>
        </pc:sldMasterMkLst>
        <pc:sldLayoutChg chg="delSp mod">
          <pc:chgData name="Russel Loski" userId="75ca9af487f02cba" providerId="LiveId" clId="{1BF1189F-DFF8-4BF8-B14F-3BCF1BB0A752}" dt="2025-10-19T19:59:23.042" v="491" actId="478"/>
          <pc:sldLayoutMkLst>
            <pc:docMk/>
            <pc:sldMasterMk cId="4115647392" sldId="2147483660"/>
            <pc:sldLayoutMk cId="2194139044" sldId="2147483679"/>
          </pc:sldLayoutMkLst>
          <pc:spChg chg="del">
            <ac:chgData name="Russel Loski" userId="75ca9af487f02cba" providerId="LiveId" clId="{1BF1189F-DFF8-4BF8-B14F-3BCF1BB0A752}" dt="2025-10-19T19:59:23.042" v="491" actId="478"/>
            <ac:spMkLst>
              <pc:docMk/>
              <pc:sldMasterMk cId="4115647392" sldId="2147483660"/>
              <pc:sldLayoutMk cId="2194139044" sldId="2147483679"/>
              <ac:spMk id="2" creationId="{85D6B4C4-3A44-6482-FC84-AA0F37CF1CC7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D6F325-2B2D-9E55-D9D6-C7CC22539C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67F936-DAA9-9B89-F2E7-B5BFCF49BD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BA88F1-F2E9-44E7-AA07-C3DDB3D6A9C4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83CECA-81F0-DB2A-8385-448E5148CF5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132D5F-A18E-C9B3-CBD5-63A7FD6B6C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7EC24-006C-4446-BC69-724991A9CE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7584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svg>
</file>

<file path=ppt/media/image14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10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10.sv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391A856-7CB6-B925-44FD-C3776A3938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59" t="49687" r="27090"/>
          <a:stretch>
            <a:fillRect/>
          </a:stretch>
        </p:blipFill>
        <p:spPr>
          <a:xfrm rot="6530106" flipH="1">
            <a:off x="7308961" y="2156942"/>
            <a:ext cx="6526082" cy="5130736"/>
          </a:xfrm>
          <a:prstGeom prst="rect">
            <a:avLst/>
          </a:prstGeom>
        </p:spPr>
      </p:pic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A4E28C8B-0E87-CB78-88EC-8BD3FDFB4C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auto">
          <a:xfrm>
            <a:off x="590027" y="977417"/>
            <a:ext cx="7021347" cy="1438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4200" b="1" i="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This is the default title slide</a:t>
            </a:r>
            <a:endParaRPr lang="en-US" alt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C964A1E-BAD9-6791-A022-2EDB24B2B7F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90027" y="4275961"/>
            <a:ext cx="6116493" cy="55320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2A403B7-D59D-C303-7D4E-162F476C06AE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90027" y="4748362"/>
            <a:ext cx="6116493" cy="45454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DE40519-6A24-BD03-08DF-EFFF246E5A3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90027" y="5301570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D10DE9D-DB0C-2AC6-D9AE-AFF2F6B25D1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90027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9F00BA2-A253-C079-CD3A-377BBC7900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669299" y="408321"/>
            <a:ext cx="2922639" cy="98955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CA44004-DA51-0FC7-3FBD-EC8AC56DBA5B}"/>
              </a:ext>
            </a:extLst>
          </p:cNvPr>
          <p:cNvSpPr/>
          <p:nvPr/>
        </p:nvSpPr>
        <p:spPr>
          <a:xfrm>
            <a:off x="6706520" y="6858000"/>
            <a:ext cx="5620871" cy="18795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BF630D-5F5C-1381-8C75-FF34A87DF22D}"/>
              </a:ext>
            </a:extLst>
          </p:cNvPr>
          <p:cNvSpPr/>
          <p:nvPr/>
        </p:nvSpPr>
        <p:spPr>
          <a:xfrm>
            <a:off x="12192000" y="903098"/>
            <a:ext cx="1919893" cy="743407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342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prupl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9002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3200" b="1" i="0">
                <a:gradFill flip="none" rotWithShape="1">
                  <a:gsLst>
                    <a:gs pos="0">
                      <a:schemeClr val="accent3"/>
                    </a:gs>
                    <a:gs pos="100000">
                      <a:schemeClr val="accent2"/>
                    </a:gs>
                  </a:gsLst>
                  <a:lin ang="10800000" scaled="1"/>
                  <a:tileRect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9072C29-E89C-2394-E4D5-B47E2E7375E9}"/>
              </a:ext>
            </a:extLst>
          </p:cNvPr>
          <p:cNvSpPr>
            <a:spLocks noGrp="1"/>
          </p:cNvSpPr>
          <p:nvPr>
            <p:ph idx="10"/>
          </p:nvPr>
        </p:nvSpPr>
        <p:spPr bwMode="auto">
          <a:xfrm>
            <a:off x="59002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572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30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6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257300" indent="-3429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1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09B740-30AA-2D0C-0268-C537279B8489}"/>
              </a:ext>
            </a:extLst>
          </p:cNvPr>
          <p:cNvSpPr txBox="1"/>
          <p:nvPr/>
        </p:nvSpPr>
        <p:spPr>
          <a:xfrm>
            <a:off x="145392" y="6380454"/>
            <a:ext cx="15712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</a:t>
            </a:r>
            <a:r>
              <a:rPr lang="en-GB" sz="1100" b="0" i="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PASSDataSummit</a:t>
            </a:r>
            <a:endParaRPr lang="en-US" sz="1100" b="0" i="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3E839A14-8683-96CC-8A9A-960794E3A5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50004" y="6257378"/>
            <a:ext cx="1881900" cy="45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954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SS 20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004FCEC-84C5-70DC-DA6C-FCD399931B32}"/>
              </a:ext>
            </a:extLst>
          </p:cNvPr>
          <p:cNvSpPr/>
          <p:nvPr/>
        </p:nvSpPr>
        <p:spPr>
          <a:xfrm>
            <a:off x="0" y="6120629"/>
            <a:ext cx="12192000" cy="7373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C08B84-B795-5CBE-2F63-681718804290}"/>
              </a:ext>
            </a:extLst>
          </p:cNvPr>
          <p:cNvSpPr/>
          <p:nvPr/>
        </p:nvSpPr>
        <p:spPr>
          <a:xfrm>
            <a:off x="0" y="6053953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6E8EFE1-5EDD-BD80-D582-CD4F255FA4C6}"/>
              </a:ext>
            </a:extLst>
          </p:cNvPr>
          <p:cNvSpPr>
            <a:spLocks noGrp="1"/>
          </p:cNvSpPr>
          <p:nvPr>
            <p:ph idx="10"/>
          </p:nvPr>
        </p:nvSpPr>
        <p:spPr bwMode="auto">
          <a:xfrm>
            <a:off x="59002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572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30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6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257300" indent="-3429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1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F5D5F-A67E-FAD6-73D2-6A4AAE241FFB}"/>
              </a:ext>
            </a:extLst>
          </p:cNvPr>
          <p:cNvSpPr txBox="1"/>
          <p:nvPr/>
        </p:nvSpPr>
        <p:spPr>
          <a:xfrm>
            <a:off x="145392" y="6380454"/>
            <a:ext cx="1564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</a:t>
            </a:r>
            <a:r>
              <a:rPr lang="en-GB" sz="1100" b="0" i="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PASSDataSummit</a:t>
            </a:r>
            <a:endParaRPr lang="en-US" sz="1100" b="0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3708BD8-5387-676D-2950-969AD8848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35302" y="6253175"/>
            <a:ext cx="1911305" cy="4677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1EAF8A9-F53B-74F4-D92B-202371584E8A}"/>
              </a:ext>
            </a:extLst>
          </p:cNvPr>
          <p:cNvSpPr/>
          <p:nvPr/>
        </p:nvSpPr>
        <p:spPr>
          <a:xfrm>
            <a:off x="0" y="0"/>
            <a:ext cx="12192000" cy="15134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1978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 - footer_Long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004FCEC-84C5-70DC-DA6C-FCD399931B32}"/>
              </a:ext>
            </a:extLst>
          </p:cNvPr>
          <p:cNvSpPr/>
          <p:nvPr/>
        </p:nvSpPr>
        <p:spPr>
          <a:xfrm>
            <a:off x="0" y="6120629"/>
            <a:ext cx="12192000" cy="7373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C08B84-B795-5CBE-2F63-681718804290}"/>
              </a:ext>
            </a:extLst>
          </p:cNvPr>
          <p:cNvSpPr/>
          <p:nvPr/>
        </p:nvSpPr>
        <p:spPr>
          <a:xfrm>
            <a:off x="0" y="6053953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6E8EFE1-5EDD-BD80-D582-CD4F255FA4C6}"/>
              </a:ext>
            </a:extLst>
          </p:cNvPr>
          <p:cNvSpPr>
            <a:spLocks noGrp="1"/>
          </p:cNvSpPr>
          <p:nvPr>
            <p:ph idx="10"/>
          </p:nvPr>
        </p:nvSpPr>
        <p:spPr bwMode="auto">
          <a:xfrm>
            <a:off x="59002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572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30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6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257300" indent="-3429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1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F5D5F-A67E-FAD6-73D2-6A4AAE241FFB}"/>
              </a:ext>
            </a:extLst>
          </p:cNvPr>
          <p:cNvSpPr txBox="1"/>
          <p:nvPr/>
        </p:nvSpPr>
        <p:spPr>
          <a:xfrm>
            <a:off x="145392" y="6380454"/>
            <a:ext cx="1564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</a:t>
            </a:r>
            <a:r>
              <a:rPr lang="en-GB" sz="1100" b="0" i="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PASSDataSummit</a:t>
            </a:r>
            <a:endParaRPr lang="en-US" sz="1100" b="0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3708BD8-5387-676D-2950-969AD8848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35302" y="6253175"/>
            <a:ext cx="1911305" cy="4677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1EAF8A9-F53B-74F4-D92B-202371584E8A}"/>
              </a:ext>
            </a:extLst>
          </p:cNvPr>
          <p:cNvSpPr/>
          <p:nvPr/>
        </p:nvSpPr>
        <p:spPr>
          <a:xfrm>
            <a:off x="0" y="0"/>
            <a:ext cx="12192000" cy="15134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3FE94916-BB43-FF98-D9C9-ACF8FC12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auto">
          <a:xfrm>
            <a:off x="59002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24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GB" altLang="en-US" dirty="0"/>
              <a:t>Click to edit Master </a:t>
            </a:r>
            <a:br>
              <a:rPr lang="en-GB" altLang="en-US" dirty="0"/>
            </a:br>
            <a:r>
              <a:rPr lang="en-GB" altLang="en-US" dirty="0"/>
              <a:t>title style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82244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_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AA7EAC-6A5A-2AD3-AFCA-F7A6C486DB23}"/>
              </a:ext>
            </a:extLst>
          </p:cNvPr>
          <p:cNvSpPr/>
          <p:nvPr/>
        </p:nvSpPr>
        <p:spPr>
          <a:xfrm>
            <a:off x="0" y="6087291"/>
            <a:ext cx="12192000" cy="7707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6DEF73-3DC0-C9AB-835A-011B37F6319E}"/>
              </a:ext>
            </a:extLst>
          </p:cNvPr>
          <p:cNvSpPr/>
          <p:nvPr/>
        </p:nvSpPr>
        <p:spPr>
          <a:xfrm>
            <a:off x="0" y="6053953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43FAAC-BD5C-A6E6-36DC-30934678A4FE}"/>
              </a:ext>
            </a:extLst>
          </p:cNvPr>
          <p:cNvSpPr txBox="1"/>
          <p:nvPr/>
        </p:nvSpPr>
        <p:spPr>
          <a:xfrm>
            <a:off x="145392" y="6380454"/>
            <a:ext cx="1564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</a:t>
            </a:r>
            <a:r>
              <a:rPr lang="en-GB" sz="1100" b="0" i="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PASSDataSummit</a:t>
            </a:r>
            <a:endParaRPr lang="en-US" sz="1100" b="0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ED7BBAF-2CA5-E889-778F-C75E22F93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135302" y="6253175"/>
            <a:ext cx="1911305" cy="467766"/>
          </a:xfrm>
          <a:prstGeom prst="rect">
            <a:avLst/>
          </a:prstGeom>
        </p:spPr>
      </p:pic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DAD3BC51-A3FA-8947-1107-987B00712364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9002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1B1CFC1-F8E3-9050-8292-0AE64F95EDF9}"/>
              </a:ext>
            </a:extLst>
          </p:cNvPr>
          <p:cNvSpPr>
            <a:spLocks noGrp="1"/>
          </p:cNvSpPr>
          <p:nvPr>
            <p:ph idx="10"/>
          </p:nvPr>
        </p:nvSpPr>
        <p:spPr bwMode="auto">
          <a:xfrm>
            <a:off x="590027" y="1825625"/>
            <a:ext cx="10515600" cy="4228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57200" indent="-457200">
              <a:lnSpc>
                <a:spcPct val="100000"/>
              </a:lnSpc>
              <a:buSzPct val="50000"/>
              <a:buFontTx/>
              <a:buBlip>
                <a:blip r:embed="rId4"/>
              </a:buBlip>
              <a:defRPr sz="30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indent="-457200">
              <a:lnSpc>
                <a:spcPct val="100000"/>
              </a:lnSpc>
              <a:buSzPct val="50000"/>
              <a:buFontTx/>
              <a:buBlip>
                <a:blip r:embed="rId4"/>
              </a:buBlip>
              <a:defRPr sz="26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257300" indent="-342900">
              <a:lnSpc>
                <a:spcPct val="100000"/>
              </a:lnSpc>
              <a:buSzPct val="50000"/>
              <a:buFontTx/>
              <a:buBlip>
                <a:blip r:embed="rId4"/>
              </a:buBlip>
              <a:defRPr sz="21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507565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_ small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AA7EAC-6A5A-2AD3-AFCA-F7A6C486DB23}"/>
              </a:ext>
            </a:extLst>
          </p:cNvPr>
          <p:cNvSpPr/>
          <p:nvPr/>
        </p:nvSpPr>
        <p:spPr>
          <a:xfrm>
            <a:off x="0" y="6087291"/>
            <a:ext cx="12192000" cy="7707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6DEF73-3DC0-C9AB-835A-011B37F6319E}"/>
              </a:ext>
            </a:extLst>
          </p:cNvPr>
          <p:cNvSpPr/>
          <p:nvPr/>
        </p:nvSpPr>
        <p:spPr>
          <a:xfrm>
            <a:off x="0" y="6053953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D37997-8C5A-856C-FAA7-8923BE5501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6723854" flipH="1">
            <a:off x="6642676" y="760028"/>
            <a:ext cx="5867274" cy="5132495"/>
          </a:xfrm>
          <a:prstGeom prst="rect">
            <a:avLst/>
          </a:prstGeom>
        </p:spPr>
      </p:pic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829CC8B-3927-3AAF-69E2-5CC9EF61A1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008597" y="578471"/>
            <a:ext cx="2639957" cy="2641778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b="1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98CDC98C-22EC-18CE-2F45-2965C3A7AA0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88031" y="2957520"/>
            <a:ext cx="2639957" cy="2641778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b="1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DDC9D93C-735B-54EC-310E-A10C0164B38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662278" y="2365526"/>
            <a:ext cx="1972551" cy="1973912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b="1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3794DA-3EEE-4A45-156C-9738504F3363}"/>
              </a:ext>
            </a:extLst>
          </p:cNvPr>
          <p:cNvSpPr txBox="1"/>
          <p:nvPr/>
        </p:nvSpPr>
        <p:spPr>
          <a:xfrm>
            <a:off x="145392" y="6380454"/>
            <a:ext cx="1564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</a:t>
            </a:r>
            <a:r>
              <a:rPr lang="en-GB" sz="1100" b="0" i="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PASSDataSummit</a:t>
            </a:r>
            <a:endParaRPr lang="en-US" sz="1100" b="0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7A95F9D-7C98-9B6B-0B4A-1F2B3B6F2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35302" y="6253175"/>
            <a:ext cx="1911305" cy="467766"/>
          </a:xfrm>
          <a:prstGeom prst="rect">
            <a:avLst/>
          </a:prstGeom>
        </p:spPr>
      </p:pic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7AB2EC7D-47A5-B8AB-A120-142B1CD9917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90027" y="492942"/>
            <a:ext cx="710839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3200" b="1" i="0">
                <a:gradFill flip="none" rotWithShape="1">
                  <a:gsLst>
                    <a:gs pos="0">
                      <a:schemeClr val="accent4"/>
                    </a:gs>
                    <a:gs pos="99000">
                      <a:schemeClr val="accent1"/>
                    </a:gs>
                  </a:gsLst>
                  <a:lin ang="0" scaled="1"/>
                  <a:tileRect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AF4FB37-DCD2-92DE-975A-1832DF68076E}"/>
              </a:ext>
            </a:extLst>
          </p:cNvPr>
          <p:cNvSpPr>
            <a:spLocks noGrp="1"/>
          </p:cNvSpPr>
          <p:nvPr>
            <p:ph idx="13"/>
          </p:nvPr>
        </p:nvSpPr>
        <p:spPr bwMode="auto">
          <a:xfrm>
            <a:off x="590027" y="1825625"/>
            <a:ext cx="5505973" cy="4228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57200" indent="-457200">
              <a:lnSpc>
                <a:spcPct val="100000"/>
              </a:lnSpc>
              <a:buSzPct val="50000"/>
              <a:buFontTx/>
              <a:buBlip>
                <a:blip r:embed="rId5"/>
              </a:buBlip>
              <a:defRPr sz="30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indent="-457200">
              <a:lnSpc>
                <a:spcPct val="100000"/>
              </a:lnSpc>
              <a:buSzPct val="50000"/>
              <a:buFontTx/>
              <a:buBlip>
                <a:blip r:embed="rId5"/>
              </a:buBlip>
              <a:defRPr sz="26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257300" indent="-342900">
              <a:lnSpc>
                <a:spcPct val="100000"/>
              </a:lnSpc>
              <a:buSzPct val="50000"/>
              <a:buFontTx/>
              <a:buBlip>
                <a:blip r:embed="rId5"/>
              </a:buBlip>
              <a:defRPr sz="21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72280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_ small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AA7EAC-6A5A-2AD3-AFCA-F7A6C486DB23}"/>
              </a:ext>
            </a:extLst>
          </p:cNvPr>
          <p:cNvSpPr/>
          <p:nvPr/>
        </p:nvSpPr>
        <p:spPr>
          <a:xfrm>
            <a:off x="0" y="6087291"/>
            <a:ext cx="12192000" cy="7707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6DEF73-3DC0-C9AB-835A-011B37F6319E}"/>
              </a:ext>
            </a:extLst>
          </p:cNvPr>
          <p:cNvSpPr/>
          <p:nvPr/>
        </p:nvSpPr>
        <p:spPr>
          <a:xfrm>
            <a:off x="0" y="6053953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D37997-8C5A-856C-FAA7-8923BE5501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6723854" flipH="1">
            <a:off x="6642676" y="760028"/>
            <a:ext cx="5867274" cy="5132495"/>
          </a:xfrm>
          <a:prstGeom prst="rect">
            <a:avLst/>
          </a:prstGeom>
        </p:spPr>
      </p:pic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E829CC8B-3927-3AAF-69E2-5CC9EF61A1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008597" y="578471"/>
            <a:ext cx="2639957" cy="2641778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98CDC98C-22EC-18CE-2F45-2965C3A7AA0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88031" y="2957520"/>
            <a:ext cx="2639957" cy="2641778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DDC9D93C-735B-54EC-310E-A10C0164B38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662278" y="2365526"/>
            <a:ext cx="1972551" cy="1973912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3794DA-3EEE-4A45-156C-9738504F3363}"/>
              </a:ext>
            </a:extLst>
          </p:cNvPr>
          <p:cNvSpPr txBox="1"/>
          <p:nvPr/>
        </p:nvSpPr>
        <p:spPr>
          <a:xfrm>
            <a:off x="145392" y="6380454"/>
            <a:ext cx="1564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</a:t>
            </a:r>
            <a:r>
              <a:rPr lang="en-GB" sz="1100" b="0" i="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PASSDataSummit</a:t>
            </a:r>
            <a:endParaRPr lang="en-US" sz="1100" b="0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7A95F9D-7C98-9B6B-0B4A-1F2B3B6F23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35302" y="6253175"/>
            <a:ext cx="1911305" cy="467766"/>
          </a:xfrm>
          <a:prstGeom prst="rect">
            <a:avLst/>
          </a:prstGeom>
        </p:spPr>
      </p:pic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7AB2EC7D-47A5-B8AB-A120-142B1CD9917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90027" y="492942"/>
            <a:ext cx="710839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3200" b="1" i="0">
                <a:gradFill flip="none" rotWithShape="1">
                  <a:gsLst>
                    <a:gs pos="0">
                      <a:schemeClr val="accent2"/>
                    </a:gs>
                    <a:gs pos="99000">
                      <a:schemeClr val="accent3"/>
                    </a:gs>
                  </a:gsLst>
                  <a:lin ang="0" scaled="1"/>
                  <a:tileRect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AF4FB37-DCD2-92DE-975A-1832DF68076E}"/>
              </a:ext>
            </a:extLst>
          </p:cNvPr>
          <p:cNvSpPr>
            <a:spLocks noGrp="1"/>
          </p:cNvSpPr>
          <p:nvPr>
            <p:ph idx="13"/>
          </p:nvPr>
        </p:nvSpPr>
        <p:spPr bwMode="auto">
          <a:xfrm>
            <a:off x="590027" y="1825625"/>
            <a:ext cx="5505973" cy="4228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57200" indent="-457200">
              <a:lnSpc>
                <a:spcPct val="100000"/>
              </a:lnSpc>
              <a:buSzPct val="50000"/>
              <a:buFontTx/>
              <a:buBlip>
                <a:blip r:embed="rId5"/>
              </a:buBlip>
              <a:defRPr sz="30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indent="-457200">
              <a:lnSpc>
                <a:spcPct val="100000"/>
              </a:lnSpc>
              <a:buSzPct val="50000"/>
              <a:buFontTx/>
              <a:buBlip>
                <a:blip r:embed="rId5"/>
              </a:buBlip>
              <a:defRPr sz="26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257300" indent="-342900">
              <a:lnSpc>
                <a:spcPct val="100000"/>
              </a:lnSpc>
              <a:buSzPct val="50000"/>
              <a:buFontTx/>
              <a:buBlip>
                <a:blip r:embed="rId5"/>
              </a:buBlip>
              <a:defRPr sz="21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429969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_ medium imag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AA7EAC-6A5A-2AD3-AFCA-F7A6C486DB23}"/>
              </a:ext>
            </a:extLst>
          </p:cNvPr>
          <p:cNvSpPr/>
          <p:nvPr/>
        </p:nvSpPr>
        <p:spPr>
          <a:xfrm>
            <a:off x="0" y="6087291"/>
            <a:ext cx="12192000" cy="7707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6DEF73-3DC0-C9AB-835A-011B37F6319E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6F8F16-4936-ABBF-084C-74F6E29C51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73888" y="0"/>
            <a:ext cx="5218112" cy="6791325"/>
          </a:xfrm>
        </p:spPr>
        <p:txBody>
          <a:bodyPr/>
          <a:lstStyle>
            <a:lvl1pPr marL="0" indent="0">
              <a:buNone/>
              <a:defRPr b="1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BF05D-E69E-B90F-3CBE-5F4C41408F5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90027" y="492942"/>
            <a:ext cx="5505973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3200" b="1" i="0">
                <a:gradFill flip="none" rotWithShape="1">
                  <a:gsLst>
                    <a:gs pos="0">
                      <a:schemeClr val="accent4"/>
                    </a:gs>
                    <a:gs pos="99000">
                      <a:schemeClr val="accent1"/>
                    </a:gs>
                  </a:gsLst>
                  <a:lin ang="0" scaled="1"/>
                  <a:tileRect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753A54C-7A62-EEB8-E767-DDCA85FF0456}"/>
              </a:ext>
            </a:extLst>
          </p:cNvPr>
          <p:cNvSpPr>
            <a:spLocks noGrp="1"/>
          </p:cNvSpPr>
          <p:nvPr>
            <p:ph idx="13"/>
          </p:nvPr>
        </p:nvSpPr>
        <p:spPr bwMode="auto">
          <a:xfrm>
            <a:off x="590027" y="1825625"/>
            <a:ext cx="5505973" cy="4228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572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30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6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257300" indent="-3429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1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615873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_ medium images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56DEF73-3DC0-C9AB-835A-011B37F6319E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6F8F16-4936-ABBF-084C-74F6E29C51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73888" y="0"/>
            <a:ext cx="5218112" cy="6791325"/>
          </a:xfrm>
        </p:spPr>
        <p:txBody>
          <a:bodyPr/>
          <a:lstStyle>
            <a:lvl1pPr marL="0" indent="0">
              <a:buNone/>
              <a:defRPr b="0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BF05D-E69E-B90F-3CBE-5F4C41408F5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90027" y="492942"/>
            <a:ext cx="5505973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3200" b="1" i="0">
                <a:gradFill flip="none" rotWithShape="1">
                  <a:gsLst>
                    <a:gs pos="0">
                      <a:schemeClr val="accent2"/>
                    </a:gs>
                    <a:gs pos="99000">
                      <a:schemeClr val="accent3"/>
                    </a:gs>
                  </a:gsLst>
                  <a:lin ang="0" scaled="1"/>
                  <a:tileRect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753A54C-7A62-EEB8-E767-DDCA85FF0456}"/>
              </a:ext>
            </a:extLst>
          </p:cNvPr>
          <p:cNvSpPr>
            <a:spLocks noGrp="1"/>
          </p:cNvSpPr>
          <p:nvPr>
            <p:ph idx="13"/>
          </p:nvPr>
        </p:nvSpPr>
        <p:spPr bwMode="auto">
          <a:xfrm>
            <a:off x="590027" y="1825625"/>
            <a:ext cx="5505973" cy="4228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572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30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indent="-4572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6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257300" indent="-342900">
              <a:lnSpc>
                <a:spcPct val="100000"/>
              </a:lnSpc>
              <a:buSzPct val="50000"/>
              <a:buFontTx/>
              <a:buBlip>
                <a:blip r:embed="rId2"/>
              </a:buBlip>
              <a:defRPr sz="2100" b="0" i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489728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B12E87-3B96-7F05-48CB-19DAB2A3F9A6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9E5F7C-7525-D570-A056-A4CAB0064FE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0" y="0"/>
            <a:ext cx="12192000" cy="6791325"/>
          </a:xfrm>
        </p:spPr>
        <p:txBody>
          <a:bodyPr/>
          <a:lstStyle>
            <a:lvl1pPr marL="0" indent="0">
              <a:buNone/>
              <a:defRPr b="1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30384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reaker pag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AA7EAC-6A5A-2AD3-AFCA-F7A6C486DB23}"/>
              </a:ext>
            </a:extLst>
          </p:cNvPr>
          <p:cNvSpPr/>
          <p:nvPr/>
        </p:nvSpPr>
        <p:spPr>
          <a:xfrm>
            <a:off x="0" y="6087291"/>
            <a:ext cx="12192000" cy="7707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6DEF73-3DC0-C9AB-835A-011B37F6319E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45DF6056-A3D2-08C6-80C2-F6E2EA7F1B9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3730412"/>
            <a:ext cx="5815622" cy="770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b="1" i="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6F8F16-4936-ABBF-084C-74F6E29C51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73888" y="0"/>
            <a:ext cx="5218112" cy="6791325"/>
          </a:xfrm>
        </p:spPr>
        <p:txBody>
          <a:bodyPr/>
          <a:lstStyle>
            <a:lvl1pPr marL="0" indent="0">
              <a:buNone/>
              <a:defRPr b="1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139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CCB1CF-527B-6DCF-80D0-0CD675A0EC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auto">
          <a:xfrm>
            <a:off x="590027" y="977417"/>
            <a:ext cx="7021347" cy="1438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4200" b="1" i="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This is the default title slide</a:t>
            </a:r>
            <a:endParaRPr lang="en-US" alt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AE6C227-EC48-5660-2601-0498328C39B4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90027" y="4275961"/>
            <a:ext cx="6116493" cy="55320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BBF7B97-B255-507D-0F7D-5D4E3B16DDA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90027" y="4748362"/>
            <a:ext cx="6116493" cy="45454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37478BA-5A1E-5E0A-C0B8-2EB19014933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90027" y="5301570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9E9DDE-7486-F636-84EA-B35662CDE36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90027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10" name="Picture 9" descr="A rainbow colored spiral on a black background&#10;&#10;AI-generated content may be incorrect.">
            <a:extLst>
              <a:ext uri="{FF2B5EF4-FFF2-40B4-BE49-F238E27FC236}">
                <a16:creationId xmlns:a16="http://schemas.microsoft.com/office/drawing/2014/main" id="{51A462AE-0444-5920-2B50-96C81DB3B92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606"/>
          <a:stretch>
            <a:fillRect/>
          </a:stretch>
        </p:blipFill>
        <p:spPr>
          <a:xfrm rot="853563">
            <a:off x="8084187" y="535258"/>
            <a:ext cx="4092861" cy="8426207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658FBD7-C903-3A23-EACF-F46526C1B5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669299" y="408321"/>
            <a:ext cx="2922639" cy="98955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5F937EE-3B26-DBBC-07A8-655029CB59DE}"/>
              </a:ext>
            </a:extLst>
          </p:cNvPr>
          <p:cNvSpPr/>
          <p:nvPr/>
        </p:nvSpPr>
        <p:spPr>
          <a:xfrm>
            <a:off x="6911213" y="6858000"/>
            <a:ext cx="4411211" cy="75303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5FFA0E-5400-3EE9-E80B-EC63219C753E}"/>
              </a:ext>
            </a:extLst>
          </p:cNvPr>
          <p:cNvSpPr/>
          <p:nvPr/>
        </p:nvSpPr>
        <p:spPr>
          <a:xfrm>
            <a:off x="12192000" y="1284945"/>
            <a:ext cx="838200" cy="3805229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0471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reaker page image_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56DEF73-3DC0-C9AB-835A-011B37F6319E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45DF6056-A3D2-08C6-80C2-F6E2EA7F1B9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69047" y="3730412"/>
            <a:ext cx="5815622" cy="770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>
              <a:defRPr sz="4000" b="1" i="0">
                <a:gradFill>
                  <a:gsLst>
                    <a:gs pos="0">
                      <a:schemeClr val="accent2"/>
                    </a:gs>
                    <a:gs pos="99000">
                      <a:schemeClr val="accent3"/>
                    </a:gs>
                  </a:gsLst>
                  <a:lin ang="0" scaled="1"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D6B4C4-3A44-6482-FC84-AA0F37CF1CC7}"/>
              </a:ext>
            </a:extLst>
          </p:cNvPr>
          <p:cNvSpPr txBox="1">
            <a:spLocks/>
          </p:cNvSpPr>
          <p:nvPr/>
        </p:nvSpPr>
        <p:spPr bwMode="auto">
          <a:xfrm>
            <a:off x="369047" y="4631425"/>
            <a:ext cx="5588693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800" b="0" i="0" kern="1200">
                <a:solidFill>
                  <a:schemeClr val="bg1"/>
                </a:solidFill>
                <a:latin typeface="Kanit Medium" pitchFamily="2" charset="-34"/>
                <a:ea typeface="+mj-ea"/>
                <a:cs typeface="Kanit Medium" pitchFamily="2" charset="-34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GB" altLang="en-US" sz="2200" b="0" i="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Click to edit Master title style</a:t>
            </a:r>
            <a:endParaRPr lang="en-US" altLang="en-US" sz="2200" b="0" i="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6F8F16-4936-ABBF-084C-74F6E29C51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73888" y="0"/>
            <a:ext cx="5218112" cy="6791325"/>
          </a:xfrm>
        </p:spPr>
        <p:txBody>
          <a:bodyPr/>
          <a:lstStyle>
            <a:lvl1pPr marL="0" indent="0">
              <a:buNone/>
              <a:defRPr b="0" i="0">
                <a:solidFill>
                  <a:schemeClr val="tx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1398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reaker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B12E87-3B96-7F05-48CB-19DAB2A3F9A6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42AF67A-85E3-E541-AF67-CC981D7B67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405257" y="6011317"/>
            <a:ext cx="2454730" cy="60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182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rtual background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3E8235-0A86-A685-4CFF-D1B281DFCB3D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3DE2A098-90D3-8E7C-7741-BA9E334FE6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401046" y="6015733"/>
            <a:ext cx="2454729" cy="59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5017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rtual background dark no log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B12E87-3B96-7F05-48CB-19DAB2A3F9A6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7619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Virtual background white no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B12E87-3B96-7F05-48CB-19DAB2A3F9A6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6087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slid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A81F97-ADFA-5057-B0DC-FD8256F73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782" y="3486237"/>
            <a:ext cx="10880436" cy="1103778"/>
          </a:xfrm>
        </p:spPr>
        <p:txBody>
          <a:bodyPr anchor="t">
            <a:normAutofit/>
          </a:bodyPr>
          <a:lstStyle>
            <a:lvl1pPr algn="ctr">
              <a:lnSpc>
                <a:spcPct val="110000"/>
              </a:lnSpc>
              <a:defRPr sz="40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DA5AE11B-BC55-B02F-41C5-EDF9B80674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64382" y="990814"/>
            <a:ext cx="5908975" cy="20083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A34B2A4-2A7A-3B26-8F18-6467DE124D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0" t="49816" r="52547" b="1"/>
          <a:stretch>
            <a:fillRect/>
          </a:stretch>
        </p:blipFill>
        <p:spPr>
          <a:xfrm rot="2666118" flipV="1">
            <a:off x="-1648571" y="4175451"/>
            <a:ext cx="5914150" cy="347198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C01B42E-4AB7-CB5E-31AA-C4B933710FD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20" t="63" r="13050" b="55665"/>
          <a:stretch>
            <a:fillRect/>
          </a:stretch>
        </p:blipFill>
        <p:spPr>
          <a:xfrm rot="8425559" flipV="1">
            <a:off x="8030864" y="3625797"/>
            <a:ext cx="5782301" cy="382799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774DAB5-A445-B29F-CD50-BFCF6F5EB9CE}"/>
              </a:ext>
            </a:extLst>
          </p:cNvPr>
          <p:cNvSpPr/>
          <p:nvPr/>
        </p:nvSpPr>
        <p:spPr>
          <a:xfrm>
            <a:off x="12209375" y="2156011"/>
            <a:ext cx="1278025" cy="6288741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7A27275-EEB7-05F6-819F-64CD0CBED66E}"/>
              </a:ext>
            </a:extLst>
          </p:cNvPr>
          <p:cNvSpPr/>
          <p:nvPr/>
        </p:nvSpPr>
        <p:spPr>
          <a:xfrm>
            <a:off x="-510989" y="6858000"/>
            <a:ext cx="13729447" cy="2073819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9E9C2C-EAEE-7BB0-71BF-D0DEA8046DF7}"/>
              </a:ext>
            </a:extLst>
          </p:cNvPr>
          <p:cNvSpPr/>
          <p:nvPr/>
        </p:nvSpPr>
        <p:spPr>
          <a:xfrm>
            <a:off x="-1761566" y="789109"/>
            <a:ext cx="1761565" cy="6288741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8160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97DEB0C-A1AC-9532-5D51-0459648B51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2191999" cy="6858000"/>
          </a:xfrm>
        </p:spPr>
        <p:txBody>
          <a:bodyPr/>
          <a:lstStyle>
            <a:lvl1pPr marL="457200" indent="-457200">
              <a:buFontTx/>
              <a:buBlip>
                <a:blip r:embed="rId2"/>
              </a:buBlip>
              <a:defRPr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B12E87-3B96-7F05-48CB-19DAB2A3F9A6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8013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050D4-BF49-8FA0-0A03-88AEFB9FCB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D0887E-3F1B-646B-0EAC-57609162E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FBCD9-12C9-4A8C-CD8E-44B043F18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DDB93-00C0-47A5-BF1D-BF0D2EC1CDD9}" type="datetimeFigureOut">
              <a:rPr lang="en-US" smtClean="0"/>
              <a:t>10/20/2025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5A3AA-8ABF-F194-97AD-F71008CC8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8A5D0-0CB9-D2DD-0DF4-89A35F144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677B2-354A-4DE8-AFE0-6482DA1E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2843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ECE7E-B65A-F3FC-BA84-8B19F8FB3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40FA1-BACE-A98D-4C43-293566FF9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FFC18-2D79-3A9C-102D-F1E97BA4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DDB93-00C0-47A5-BF1D-BF0D2EC1CDD9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EA538-EA5B-BA88-D21D-3778C4633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3DF8E-2DFD-41C4-FA40-4DF8941E3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677B2-354A-4DE8-AFE0-6482DA1E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480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1AB96-B842-4412-A42E-C1A1DAD7A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B10C2-BF63-E3F8-0BA9-FC0D565AC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D5FB8-AE3C-551B-825D-8CC97AB47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DDB93-00C0-47A5-BF1D-BF0D2EC1CDD9}" type="datetimeFigureOut">
              <a:rPr lang="en-US" smtClean="0"/>
              <a:t>10/20/2025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80B67-CB1C-443D-9B1F-543A775F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F5DB1-1587-0AF8-C7F7-8BE7ACED0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677B2-354A-4DE8-AFE0-6482DA1EA4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17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C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>
            <a:extLst>
              <a:ext uri="{FF2B5EF4-FFF2-40B4-BE49-F238E27FC236}">
                <a16:creationId xmlns:a16="http://schemas.microsoft.com/office/drawing/2014/main" id="{361EA856-BAB8-1E80-2C90-C0EDC9FA9A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auto">
          <a:xfrm>
            <a:off x="590027" y="977417"/>
            <a:ext cx="7021347" cy="1438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4200" b="1" i="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This is the default title slide</a:t>
            </a:r>
            <a:endParaRPr lang="en-US" alt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CE78370-2BA0-56C6-375B-1B4ADD6B530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90027" y="4275961"/>
            <a:ext cx="6116493" cy="55320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B6600A4-9790-29DD-9601-EA6A5A107F83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90027" y="4748362"/>
            <a:ext cx="6116493" cy="45454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EA1376F-EAB9-922A-0D8D-70E06467EBBF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90027" y="5301570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DFF9835-AC71-5986-F6FE-6BBAB64B06F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90027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91BF8BC-346A-16B5-3A7B-D3703E24B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75" t="62683" r="60099" b="-1"/>
          <a:stretch>
            <a:fillRect/>
          </a:stretch>
        </p:blipFill>
        <p:spPr>
          <a:xfrm rot="7774663" flipH="1">
            <a:off x="7710899" y="2960471"/>
            <a:ext cx="6723736" cy="4247925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58708649-D989-A25D-B9C3-C0AEBFF9FA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669299" y="408321"/>
            <a:ext cx="2922639" cy="98955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8599DDA-07A4-115C-5D83-18EE9F4FA132}"/>
              </a:ext>
            </a:extLst>
          </p:cNvPr>
          <p:cNvSpPr/>
          <p:nvPr/>
        </p:nvSpPr>
        <p:spPr>
          <a:xfrm>
            <a:off x="6951555" y="6858001"/>
            <a:ext cx="5620871" cy="123712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C10A87-A860-FCA9-411E-85976F54A2B7}"/>
              </a:ext>
            </a:extLst>
          </p:cNvPr>
          <p:cNvSpPr/>
          <p:nvPr/>
        </p:nvSpPr>
        <p:spPr>
          <a:xfrm>
            <a:off x="12191999" y="585966"/>
            <a:ext cx="2659763" cy="6272034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347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9B4423-12A6-9A99-A71D-548D430FA1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auto">
          <a:xfrm>
            <a:off x="590027" y="977417"/>
            <a:ext cx="7021347" cy="1438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4200" b="1" i="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This is the default title slide</a:t>
            </a:r>
            <a:endParaRPr lang="en-US" alt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963BEC4-5AD8-EF84-9DBA-029C914B256B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90027" y="4275961"/>
            <a:ext cx="6116493" cy="55320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6D01792-9785-FEC5-7976-76DC52C654B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90027" y="4748362"/>
            <a:ext cx="6116493" cy="45454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2049EF3-5868-C4F1-419B-35141EF3EDB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90027" y="5301570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00F7330-29BA-5068-64F5-79C68538147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90027" y="5854778"/>
            <a:ext cx="6116493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2A8EFB63-6553-09C1-A703-9313349C00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669299" y="408321"/>
            <a:ext cx="2922639" cy="9895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F723CD-FE54-C6E2-7364-AE47386707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559"/>
          <a:stretch>
            <a:fillRect/>
          </a:stretch>
        </p:blipFill>
        <p:spPr>
          <a:xfrm rot="7382363">
            <a:off x="7411924" y="1411541"/>
            <a:ext cx="6716910" cy="546618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1C24C5B-CC8A-3CE2-71BE-F0F70E808835}"/>
              </a:ext>
            </a:extLst>
          </p:cNvPr>
          <p:cNvSpPr/>
          <p:nvPr/>
        </p:nvSpPr>
        <p:spPr>
          <a:xfrm>
            <a:off x="7126940" y="6858001"/>
            <a:ext cx="5620871" cy="989556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81F696-D0F7-01B7-084A-07C617D98A66}"/>
              </a:ext>
            </a:extLst>
          </p:cNvPr>
          <p:cNvSpPr/>
          <p:nvPr/>
        </p:nvSpPr>
        <p:spPr>
          <a:xfrm>
            <a:off x="12192000" y="260288"/>
            <a:ext cx="1927412" cy="674563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000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AA7EAC-6A5A-2AD3-AFCA-F7A6C486DB23}"/>
              </a:ext>
            </a:extLst>
          </p:cNvPr>
          <p:cNvSpPr/>
          <p:nvPr/>
        </p:nvSpPr>
        <p:spPr>
          <a:xfrm>
            <a:off x="0" y="6087291"/>
            <a:ext cx="12192000" cy="7707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F6F8F16-4936-ABBF-084C-74F6E29C51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26014" y="0"/>
            <a:ext cx="5065985" cy="6858000"/>
          </a:xfrm>
        </p:spPr>
        <p:txBody>
          <a:bodyPr/>
          <a:lstStyle>
            <a:lvl1pPr marL="0" indent="0">
              <a:buNone/>
              <a:defRPr b="1" i="0"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D13F84E4-3206-6908-89EF-95DEA81CCC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auto">
          <a:xfrm>
            <a:off x="590027" y="1701008"/>
            <a:ext cx="6424727" cy="1438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4400" b="1" i="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This is the default title slide</a:t>
            </a:r>
            <a:endParaRPr lang="en-US" alt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AEF6944-B6ED-0C9B-3E0D-D4FC5CCB22CC}"/>
              </a:ext>
            </a:extLst>
          </p:cNvPr>
          <p:cNvSpPr/>
          <p:nvPr/>
        </p:nvSpPr>
        <p:spPr>
          <a:xfrm>
            <a:off x="7126014" y="0"/>
            <a:ext cx="5065985" cy="6857999"/>
          </a:xfrm>
          <a:prstGeom prst="rect">
            <a:avLst/>
          </a:prstGeom>
          <a:solidFill>
            <a:schemeClr val="accent3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18D690D5-9204-8ED5-36D4-436399EC5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90027" y="432711"/>
            <a:ext cx="2752263" cy="931869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3BF9111-9544-6643-05E7-54B392C6730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90027" y="4277911"/>
            <a:ext cx="6424727" cy="551258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Name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9463CFDF-28C9-0FE1-B90E-DD06489C437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90027" y="4749964"/>
            <a:ext cx="6424727" cy="452945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4B27092-FE73-5B76-4FF4-8C37BA00EE8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90027" y="5303520"/>
            <a:ext cx="6424727" cy="55125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94A3D3D-AA54-277B-599B-3D74043C8B22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590027" y="5856728"/>
            <a:ext cx="6424727" cy="55125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rgbClr val="E6E6E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</p:spTree>
    <p:extLst>
      <p:ext uri="{BB962C8B-B14F-4D97-AF65-F5344CB8AC3E}">
        <p14:creationId xmlns:p14="http://schemas.microsoft.com/office/powerpoint/2010/main" val="4080346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peaker bi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olorful spiral on a black background&#10;&#10;AI-generated content may be incorrect.">
            <a:extLst>
              <a:ext uri="{FF2B5EF4-FFF2-40B4-BE49-F238E27FC236}">
                <a16:creationId xmlns:a16="http://schemas.microsoft.com/office/drawing/2014/main" id="{409D664C-AB0F-992F-5581-B1574A158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107"/>
          <a:stretch>
            <a:fillRect/>
          </a:stretch>
        </p:blipFill>
        <p:spPr>
          <a:xfrm rot="11913752">
            <a:off x="5798382" y="-893937"/>
            <a:ext cx="7194961" cy="357530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BB12E87-3B96-7F05-48CB-19DAB2A3F9A6}"/>
              </a:ext>
            </a:extLst>
          </p:cNvPr>
          <p:cNvSpPr/>
          <p:nvPr/>
        </p:nvSpPr>
        <p:spPr>
          <a:xfrm>
            <a:off x="0" y="6791325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21ABE85-BED3-368D-C493-1F177F928C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027" y="614194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1" i="0">
                <a:gradFill flip="none" rotWithShape="1"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 Name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4E7824-6F70-8C5B-A61A-F9DC2BF81FB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0028" y="2726722"/>
            <a:ext cx="6035252" cy="647786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Job title</a:t>
            </a: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B8A75621-9208-9D37-A8F9-BF25A98946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04218" y="597976"/>
            <a:ext cx="2263240" cy="2263240"/>
          </a:xfrm>
          <a:prstGeom prst="ellipse">
            <a:avLst/>
          </a:prstGeom>
          <a:solidFill>
            <a:schemeClr val="tx1"/>
          </a:solidFill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DAFEE0-0008-D8FD-4612-B7A0A5F1601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365882" y="4935742"/>
            <a:ext cx="5336557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ACFA094-324A-C81E-60C7-CFA7C3D1D9E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365882" y="5456720"/>
            <a:ext cx="5336557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BC06D84-B444-738F-4FAA-0E703DAF5A2A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1365882" y="5977698"/>
            <a:ext cx="5336557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4326385-D0EB-7C5D-38B8-8111D86FDDC9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90028" y="3254856"/>
            <a:ext cx="6035252" cy="64778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Organization/business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B33ADF5-EA43-CE2E-A6B7-78D67C2A1F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590027" y="1950557"/>
            <a:ext cx="6035251" cy="404813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22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Pronouns</a:t>
            </a:r>
          </a:p>
        </p:txBody>
      </p:sp>
      <p:sp>
        <p:nvSpPr>
          <p:cNvPr id="12" name="Text Placeholder 41">
            <a:extLst>
              <a:ext uri="{FF2B5EF4-FFF2-40B4-BE49-F238E27FC236}">
                <a16:creationId xmlns:a16="http://schemas.microsoft.com/office/drawing/2014/main" id="{12FF48EA-B45A-6121-7CD9-11E4B4A14F9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90027" y="1330944"/>
            <a:ext cx="6137624" cy="711882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buNone/>
              <a:defRPr sz="36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dirty="0"/>
              <a:t>Second Name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229DD15D-35AB-AFCF-346B-A65619BB46F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7153154" y="3228730"/>
            <a:ext cx="4614304" cy="3286127"/>
          </a:xfrm>
        </p:spPr>
        <p:txBody>
          <a:bodyPr anchor="t">
            <a:normAutofit/>
          </a:bodyPr>
          <a:lstStyle>
            <a:lvl1pPr marL="342900" indent="-342900">
              <a:lnSpc>
                <a:spcPct val="114000"/>
              </a:lnSpc>
              <a:buClr>
                <a:schemeClr val="bg1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About you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8BCA05-DDF6-9825-11CF-52FC1FDC43E6}"/>
              </a:ext>
            </a:extLst>
          </p:cNvPr>
          <p:cNvSpPr/>
          <p:nvPr/>
        </p:nvSpPr>
        <p:spPr>
          <a:xfrm>
            <a:off x="12192000" y="-94128"/>
            <a:ext cx="1013012" cy="638287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E37C0E-99A4-F1EF-5299-2B4E2101141B}"/>
              </a:ext>
            </a:extLst>
          </p:cNvPr>
          <p:cNvSpPr/>
          <p:nvPr/>
        </p:nvSpPr>
        <p:spPr>
          <a:xfrm>
            <a:off x="6857999" y="-1411941"/>
            <a:ext cx="5620871" cy="1411941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866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valuation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AA7EAC-6A5A-2AD3-AFCA-F7A6C486DB23}"/>
              </a:ext>
            </a:extLst>
          </p:cNvPr>
          <p:cNvSpPr/>
          <p:nvPr/>
        </p:nvSpPr>
        <p:spPr>
          <a:xfrm>
            <a:off x="0" y="6087291"/>
            <a:ext cx="12192000" cy="7707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6DEF73-3DC0-C9AB-835A-011B37F6319E}"/>
              </a:ext>
            </a:extLst>
          </p:cNvPr>
          <p:cNvSpPr/>
          <p:nvPr/>
        </p:nvSpPr>
        <p:spPr>
          <a:xfrm>
            <a:off x="0" y="6053953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0FFF26-3869-5DF5-C401-863ED39EF407}"/>
              </a:ext>
            </a:extLst>
          </p:cNvPr>
          <p:cNvSpPr txBox="1"/>
          <p:nvPr/>
        </p:nvSpPr>
        <p:spPr>
          <a:xfrm>
            <a:off x="145392" y="6380454"/>
            <a:ext cx="1564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</a:t>
            </a:r>
            <a:r>
              <a:rPr lang="en-GB" sz="1100" b="0" i="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PASSDataSummit</a:t>
            </a:r>
            <a:endParaRPr lang="en-US" sz="1100" b="0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051E15-380E-6B81-DB91-CD3641B1C5CC}"/>
              </a:ext>
            </a:extLst>
          </p:cNvPr>
          <p:cNvSpPr txBox="1"/>
          <p:nvPr/>
        </p:nvSpPr>
        <p:spPr>
          <a:xfrm>
            <a:off x="590027" y="4029040"/>
            <a:ext cx="9583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b="1" i="0" dirty="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Evaluate this session at:</a:t>
            </a:r>
            <a:endParaRPr lang="en-US" sz="3200" b="1" i="0" dirty="0">
              <a:gradFill>
                <a:gsLst>
                  <a:gs pos="0">
                    <a:schemeClr val="accent4"/>
                  </a:gs>
                  <a:gs pos="100000">
                    <a:schemeClr val="accent1"/>
                  </a:gs>
                </a:gsLst>
                <a:lin ang="0" scaled="1"/>
              </a:gra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59D2B6-4170-1C77-DD23-2F931F131B3E}"/>
              </a:ext>
            </a:extLst>
          </p:cNvPr>
          <p:cNvSpPr txBox="1"/>
          <p:nvPr/>
        </p:nvSpPr>
        <p:spPr>
          <a:xfrm>
            <a:off x="590028" y="4689441"/>
            <a:ext cx="9702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0" i="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www.PASSDataCommunitySummit.com</a:t>
            </a:r>
            <a:r>
              <a:rPr lang="en-GB" sz="2800" b="0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/evaluation</a:t>
            </a:r>
            <a:endParaRPr lang="en-US" sz="2800" b="0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DC7EF636-A03A-F033-ACB9-D79BE9995608}"/>
              </a:ext>
            </a:extLst>
          </p:cNvPr>
          <p:cNvSpPr txBox="1">
            <a:spLocks/>
          </p:cNvSpPr>
          <p:nvPr/>
        </p:nvSpPr>
        <p:spPr bwMode="auto">
          <a:xfrm>
            <a:off x="590027" y="977417"/>
            <a:ext cx="8045973" cy="2087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800" b="0" i="0" kern="120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Kanit Medium" pitchFamily="2" charset="-34"/>
                <a:ea typeface="+mj-ea"/>
                <a:cs typeface="Kanit Medium" pitchFamily="2" charset="-34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sz="6400" b="1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Your feedback is important to us</a:t>
            </a:r>
            <a:endParaRPr lang="en-US" altLang="en-US" sz="6400" b="1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2C66CBD-9CBB-6922-AB78-19B253BF9DA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800212" y="1010403"/>
            <a:ext cx="2418596" cy="2418597"/>
          </a:xfrm>
          <a:prstGeom prst="roundRect">
            <a:avLst/>
          </a:prstGeom>
        </p:spPr>
        <p:txBody>
          <a:bodyPr>
            <a:normAutofit/>
          </a:bodyPr>
          <a:lstStyle>
            <a:lvl1pPr marL="457200" marR="0" indent="-457200" algn="l" defTabSz="914400" rtl="0" eaLnBrk="1" fontAlgn="base" latinLnBrk="0" hangingPunct="1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50000"/>
              <a:buFontTx/>
              <a:buBlip>
                <a:blip r:embed="rId2"/>
              </a:buBlip>
              <a:tabLst/>
              <a:defRPr sz="2800" b="1" i="0">
                <a:solidFill>
                  <a:schemeClr val="bg1"/>
                </a:solidFill>
                <a:latin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/>
              <a:t>QR Code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F46F182-6450-C8A5-432A-B27A470EF6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35302" y="6253175"/>
            <a:ext cx="1911305" cy="46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548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9AA7EAC-6A5A-2AD3-AFCA-F7A6C486DB23}"/>
              </a:ext>
            </a:extLst>
          </p:cNvPr>
          <p:cNvSpPr/>
          <p:nvPr/>
        </p:nvSpPr>
        <p:spPr>
          <a:xfrm>
            <a:off x="0" y="6087291"/>
            <a:ext cx="12192000" cy="7707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6DEF73-3DC0-C9AB-835A-011B37F6319E}"/>
              </a:ext>
            </a:extLst>
          </p:cNvPr>
          <p:cNvSpPr/>
          <p:nvPr/>
        </p:nvSpPr>
        <p:spPr>
          <a:xfrm>
            <a:off x="0" y="6053953"/>
            <a:ext cx="12192000" cy="66675"/>
          </a:xfrm>
          <a:prstGeom prst="rect">
            <a:avLst/>
          </a:prstGeom>
          <a:gradFill>
            <a:gsLst>
              <a:gs pos="0">
                <a:schemeClr val="accent4"/>
              </a:gs>
              <a:gs pos="34000">
                <a:schemeClr val="accent1"/>
              </a:gs>
              <a:gs pos="65560">
                <a:schemeClr val="accent2"/>
              </a:gs>
              <a:gs pos="9989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B4D015-BABE-D298-C8BF-84637098E0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80"/>
          <a:stretch>
            <a:fillRect/>
          </a:stretch>
        </p:blipFill>
        <p:spPr>
          <a:xfrm rot="342731" flipH="1" flipV="1">
            <a:off x="7477852" y="-702725"/>
            <a:ext cx="4721675" cy="6452786"/>
          </a:xfrm>
          <a:prstGeom prst="rect">
            <a:avLst/>
          </a:prstGeom>
        </p:spPr>
      </p:pic>
      <p:sp>
        <p:nvSpPr>
          <p:cNvPr id="18" name="Title Placeholder 1">
            <a:extLst>
              <a:ext uri="{FF2B5EF4-FFF2-40B4-BE49-F238E27FC236}">
                <a16:creationId xmlns:a16="http://schemas.microsoft.com/office/drawing/2014/main" id="{DC7EF636-A03A-F033-ACB9-D79BE9995608}"/>
              </a:ext>
            </a:extLst>
          </p:cNvPr>
          <p:cNvSpPr txBox="1">
            <a:spLocks/>
          </p:cNvSpPr>
          <p:nvPr/>
        </p:nvSpPr>
        <p:spPr bwMode="auto">
          <a:xfrm>
            <a:off x="590027" y="977417"/>
            <a:ext cx="8045973" cy="1223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800" b="0" i="0" kern="1200">
                <a:gradFill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Kanit Medium" pitchFamily="2" charset="-34"/>
                <a:ea typeface="+mj-ea"/>
                <a:cs typeface="Kanit Medium" pitchFamily="2" charset="-34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sz="6400" b="1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Thank you</a:t>
            </a:r>
            <a:endParaRPr lang="en-US" altLang="en-US" sz="6400" b="1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3B94122-21B6-9D9D-5675-E333C78DB5C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0026" y="2024963"/>
            <a:ext cx="8268223" cy="145256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4pPr>
              <a:lnSpc>
                <a:spcPct val="100000"/>
              </a:lnSpc>
              <a:defRPr b="0" i="0"/>
            </a:lvl4pPr>
            <a:lvl5pPr>
              <a:lnSpc>
                <a:spcPct val="100000"/>
              </a:lnSpc>
              <a:defRPr b="0" i="0"/>
            </a:lvl5pPr>
          </a:lstStyle>
          <a:p>
            <a:pPr lvl="0"/>
            <a:r>
              <a:rPr lang="en-GB" dirty="0"/>
              <a:t>Add text here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97952CFF-69E4-5FA7-CF81-6B2B9EC35F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026" y="3766912"/>
            <a:ext cx="6137623" cy="711882"/>
          </a:xfrm>
        </p:spPr>
        <p:txBody>
          <a:bodyPr>
            <a:no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3200" b="1" i="0">
                <a:gradFill flip="none" rotWithShape="1">
                  <a:gsLst>
                    <a:gs pos="0">
                      <a:schemeClr val="accent4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First Name</a:t>
            </a:r>
            <a:endParaRPr lang="en-US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138191D8-000B-72FF-35FE-1A90E6259E1B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365882" y="4433964"/>
            <a:ext cx="5336557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8BD7C6B-3124-8E85-7125-FA5A843D481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1365882" y="4954942"/>
            <a:ext cx="5336557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868F72F-AA81-37F0-4A8D-251D9543F28E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365882" y="5475920"/>
            <a:ext cx="5336557" cy="553208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GB" dirty="0"/>
              <a:t>Contact/social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0619B8-BCC7-58BA-55EB-B2961D29A3EB}"/>
              </a:ext>
            </a:extLst>
          </p:cNvPr>
          <p:cNvSpPr txBox="1"/>
          <p:nvPr/>
        </p:nvSpPr>
        <p:spPr>
          <a:xfrm>
            <a:off x="145392" y="6380454"/>
            <a:ext cx="1564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</a:t>
            </a:r>
            <a:r>
              <a:rPr lang="en-GB" sz="1100" b="0" i="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PASSDataSummit</a:t>
            </a:r>
            <a:endParaRPr lang="en-US" sz="1100" b="0" i="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A52BE18-1134-11C0-5418-78B582D34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0135302" y="6253175"/>
            <a:ext cx="1911305" cy="46776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CCC4131-840D-2BB3-03E5-78311EF5715C}"/>
              </a:ext>
            </a:extLst>
          </p:cNvPr>
          <p:cNvSpPr/>
          <p:nvPr/>
        </p:nvSpPr>
        <p:spPr>
          <a:xfrm>
            <a:off x="12192001" y="91713"/>
            <a:ext cx="466007" cy="6288741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614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EACA82D-D8ED-B09B-89B8-C8CC639570B0}"/>
              </a:ext>
            </a:extLst>
          </p:cNvPr>
          <p:cNvSpPr/>
          <p:nvPr/>
        </p:nvSpPr>
        <p:spPr>
          <a:xfrm>
            <a:off x="0" y="0"/>
            <a:ext cx="12192000" cy="15134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85B63D6-D71F-A240-AA5E-4A141103753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9002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>
              <a:defRPr sz="3200" b="1" i="0">
                <a:gradFill>
                  <a:gsLst>
                    <a:gs pos="0">
                      <a:schemeClr val="accent4"/>
                    </a:gs>
                    <a:gs pos="99000">
                      <a:schemeClr val="accent1"/>
                    </a:gs>
                  </a:gsLst>
                  <a:lin ang="0" scaled="1"/>
                </a:gra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045C74-86B2-F6E1-51F0-35D53092154B}"/>
              </a:ext>
            </a:extLst>
          </p:cNvPr>
          <p:cNvSpPr txBox="1"/>
          <p:nvPr/>
        </p:nvSpPr>
        <p:spPr>
          <a:xfrm>
            <a:off x="145392" y="6380454"/>
            <a:ext cx="1564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1100" b="0" i="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#</a:t>
            </a:r>
            <a:r>
              <a:rPr lang="en-GB" sz="1100" b="0" i="0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PASSDataSummit</a:t>
            </a:r>
            <a:endParaRPr lang="en-US" sz="1100" b="0" i="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926FDAB-0A49-1031-37AD-50A583702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0150004" y="6257378"/>
            <a:ext cx="1881900" cy="459361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D5BFE3E0-3B48-6CFA-8C1A-09FCDEEE086B}"/>
              </a:ext>
            </a:extLst>
          </p:cNvPr>
          <p:cNvSpPr>
            <a:spLocks noGrp="1"/>
          </p:cNvSpPr>
          <p:nvPr>
            <p:ph idx="10"/>
          </p:nvPr>
        </p:nvSpPr>
        <p:spPr bwMode="auto">
          <a:xfrm>
            <a:off x="59002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457200" indent="-457200">
              <a:lnSpc>
                <a:spcPct val="100000"/>
              </a:lnSpc>
              <a:buSzPct val="50000"/>
              <a:buFontTx/>
              <a:buBlip>
                <a:blip r:embed="rId4"/>
              </a:buBlip>
              <a:defRPr sz="30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914400" indent="-457200">
              <a:lnSpc>
                <a:spcPct val="100000"/>
              </a:lnSpc>
              <a:buSzPct val="50000"/>
              <a:buFontTx/>
              <a:buBlip>
                <a:blip r:embed="rId4"/>
              </a:buBlip>
              <a:defRPr sz="26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257300" indent="-342900">
              <a:lnSpc>
                <a:spcPct val="100000"/>
              </a:lnSpc>
              <a:buSzPct val="50000"/>
              <a:buFontTx/>
              <a:buBlip>
                <a:blip r:embed="rId4"/>
              </a:buBlip>
              <a:defRPr sz="2100" b="0" i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7461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369047" y="492942"/>
            <a:ext cx="9418359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9047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15647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 i="0" kern="1200">
          <a:gradFill flip="none" rotWithShape="1">
            <a:gsLst>
              <a:gs pos="100000">
                <a:schemeClr val="accent3"/>
              </a:gs>
              <a:gs pos="0">
                <a:schemeClr val="accent2"/>
              </a:gs>
            </a:gsLst>
            <a:lin ang="0" scaled="1"/>
            <a:tileRect/>
          </a:gradFill>
          <a:latin typeface="Verdana" panose="020B0604030504040204" pitchFamily="34" charset="0"/>
          <a:ea typeface="+mj-ea"/>
          <a:cs typeface="Verdana" panose="020B0604030504040204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eaLnBrk="1" fontAlgn="base" hangingPunct="1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50000"/>
        <a:buFontTx/>
        <a:buBlip>
          <a:blip r:embed="rId31"/>
        </a:buBlip>
        <a:defRPr sz="3400" b="0" i="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914400" indent="-4572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50000"/>
        <a:buFontTx/>
        <a:buBlip>
          <a:blip r:embed="rId31"/>
        </a:buBlip>
        <a:defRPr sz="2800" b="0" i="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257300" indent="-342900" algn="l" rtl="0" eaLnBrk="1" fontAlgn="base" hangingPunct="1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50000"/>
        <a:buFontTx/>
        <a:buBlip>
          <a:blip r:embed="rId31"/>
        </a:buBlip>
        <a:defRPr sz="2400" b="0" i="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eaLnBrk="1" fontAlgn="base" hangingPunct="1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qlbi.com/articles/execute-dax-queries-through-ole-db-and-adomd-net/" TargetMode="External"/><Relationship Id="rId2" Type="http://schemas.openxmlformats.org/officeDocument/2006/relationships/hyperlink" Target="https://learn.microsoft.com/en-us/analysis-services/client-libraries" TargetMode="Externa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rloski@sqlmovers.com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linkedin.com/in/russloski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russloski@sqlmovers.com" TargetMode="External"/><Relationship Id="rId2" Type="http://schemas.openxmlformats.org/officeDocument/2006/relationships/hyperlink" Target="https://learn.microsoft.com/en-us/analysis-services/client-libraries?view=sql-analysis-services-2025&amp;viewFallbackFrom=sql-server-2017" TargetMode="External"/><Relationship Id="rId1" Type="http://schemas.openxmlformats.org/officeDocument/2006/relationships/slideLayout" Target="../slideLayouts/slideLayout2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rloski@sqlmovers.com" TargetMode="External"/><Relationship Id="rId2" Type="http://schemas.openxmlformats.org/officeDocument/2006/relationships/hyperlink" Target="https://github.com/rloski-public/SSASCompare" TargetMode="Externa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ussloski" TargetMode="External"/><Relationship Id="rId2" Type="http://schemas.openxmlformats.org/officeDocument/2006/relationships/hyperlink" Target="mailto:rloski@sqlmovers.com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sqlmovers.com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rloski@sqlmovers.com" TargetMode="External"/><Relationship Id="rId2" Type="http://schemas.openxmlformats.org/officeDocument/2006/relationships/hyperlink" Target="https://github.com/rloski-public/SSASCompare" TargetMode="Externa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EE7AB-BA27-4F32-E23E-3380C83B0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Automate, Optimize, Validate</a:t>
            </a:r>
            <a:br>
              <a:rPr lang="en-US" dirty="0"/>
            </a:br>
            <a:r>
              <a:rPr lang="en-US" dirty="0"/>
              <a:t>PowerShell for Power BI &amp; SSAS Success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D7E0231-1D36-CB74-3D88-F963D8BF6604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Russel Loski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1EFAC74-F845-CEEC-614A-6D5CF590A67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90027" y="4792520"/>
            <a:ext cx="6116493" cy="553208"/>
          </a:xfrm>
        </p:spPr>
        <p:txBody>
          <a:bodyPr/>
          <a:lstStyle/>
          <a:p>
            <a:r>
              <a:rPr lang="en-US" dirty="0"/>
              <a:t>Senior Data Engineer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DC7F456-E058-F7CA-8FD7-B5677E9F824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90027" y="5345728"/>
            <a:ext cx="6116493" cy="553208"/>
          </a:xfrm>
        </p:spPr>
        <p:txBody>
          <a:bodyPr/>
          <a:lstStyle/>
          <a:p>
            <a:r>
              <a:rPr lang="en-US" dirty="0"/>
              <a:t>SQL Movers</a:t>
            </a:r>
          </a:p>
        </p:txBody>
      </p:sp>
    </p:spTree>
    <p:extLst>
      <p:ext uri="{BB962C8B-B14F-4D97-AF65-F5344CB8AC3E}">
        <p14:creationId xmlns:p14="http://schemas.microsoft.com/office/powerpoint/2010/main" val="1532486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B61E45-667D-7F5C-279D-BEF543BB8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Prepare environment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346D1F8-E39D-8E58-E8F3-2F723AEA74F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Install Data Component</a:t>
            </a:r>
          </a:p>
          <a:p>
            <a:pPr lvl="1"/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https://learn.microsoft.com/en-us/analysis-services/client-libraries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Install the MSOLAP provider</a:t>
            </a:r>
          </a:p>
          <a:p>
            <a:r>
              <a:rPr lang="en-US" dirty="0"/>
              <a:t>Note the SQLBI recommendation</a:t>
            </a:r>
          </a:p>
          <a:p>
            <a:pPr lvl="1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https://www.sqlbi.com/articles/execute-dax-queries-through-ole-db-and-adomd-net/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30630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343C8-A762-267E-B9EA-7D0B26D9E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Prepare the DAX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7C4E4-3A69-454D-5E59-259EA5A26BBD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Use the DAX Query View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D2A99A-0693-0515-BE29-4EE7336D8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2632" y="2723197"/>
            <a:ext cx="1695238" cy="3438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3683CF-D91C-45E1-5C9B-E2F2379A2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76" y="2661384"/>
            <a:ext cx="2641706" cy="959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6A766E-CD75-61DF-4F90-F17E30424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047" y="3762762"/>
            <a:ext cx="3800000" cy="30952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90B5CC-BF7F-89D5-DB46-86F71674A4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7375" y="2723197"/>
            <a:ext cx="2659471" cy="364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393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FCCC8-CA76-8014-A50E-C340A717A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the PowerShell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6208A-B274-9EE2-AF15-2F1C21FFD7B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Load cmdlets used</a:t>
            </a:r>
          </a:p>
          <a:p>
            <a:pPr lvl="1"/>
            <a:r>
              <a:rPr lang="en-US" dirty="0"/>
              <a:t>Invoke-DAXQuery.ps1</a:t>
            </a:r>
          </a:p>
          <a:p>
            <a:pPr lvl="1"/>
            <a:r>
              <a:rPr lang="en-US" dirty="0"/>
              <a:t>New-DAXQueryMetaData.ps1</a:t>
            </a:r>
          </a:p>
          <a:p>
            <a:pPr lvl="1"/>
            <a:r>
              <a:rPr lang="en-US" dirty="0"/>
              <a:t>Add-DAXQueryMetaData.ps1</a:t>
            </a:r>
          </a:p>
          <a:p>
            <a:pPr lvl="1"/>
            <a:r>
              <a:rPr lang="en-US" dirty="0"/>
              <a:t>Get-DAXQueryMetaData.ps1</a:t>
            </a:r>
          </a:p>
          <a:p>
            <a:pPr lvl="1"/>
            <a:r>
              <a:rPr lang="en-US" dirty="0"/>
              <a:t>Compare-DAXQuery.ps1</a:t>
            </a:r>
          </a:p>
          <a:p>
            <a:pPr lvl="1"/>
            <a:r>
              <a:rPr lang="en-US" dirty="0"/>
              <a:t>Compare-DAXQueryDataTable.ps1</a:t>
            </a:r>
          </a:p>
        </p:txBody>
      </p:sp>
    </p:spTree>
    <p:extLst>
      <p:ext uri="{BB962C8B-B14F-4D97-AF65-F5344CB8AC3E}">
        <p14:creationId xmlns:p14="http://schemas.microsoft.com/office/powerpoint/2010/main" val="1381726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B2201-49D8-ED0A-7953-FE44A39A7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the connection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63E08-3FCC-C372-F3DA-217DC5AC69B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Power BI Desktop model is in a Windows Service</a:t>
            </a:r>
          </a:p>
          <a:p>
            <a:r>
              <a:rPr lang="en-US" dirty="0"/>
              <a:t>Script GetPBIPort.ps1 gets the port number</a:t>
            </a:r>
          </a:p>
          <a:p>
            <a:r>
              <a:rPr lang="en-US" dirty="0"/>
              <a:t>Variables</a:t>
            </a:r>
          </a:p>
          <a:p>
            <a:pPr lvl="1"/>
            <a:r>
              <a:rPr lang="en-US" dirty="0"/>
              <a:t>Set the path where you put the scripts</a:t>
            </a:r>
          </a:p>
          <a:p>
            <a:pPr lvl="1"/>
            <a:r>
              <a:rPr lang="en-US" dirty="0"/>
              <a:t>Set the Server (localhost:&lt;</a:t>
            </a:r>
            <a:r>
              <a:rPr lang="en-US" dirty="0" err="1"/>
              <a:t>portnumber</a:t>
            </a:r>
            <a:r>
              <a:rPr lang="en-US" dirty="0"/>
              <a:t>&gt;)</a:t>
            </a:r>
          </a:p>
          <a:p>
            <a:pPr lvl="1"/>
            <a:r>
              <a:rPr lang="en-US" dirty="0"/>
              <a:t>Try to determine which port goes to which server</a:t>
            </a:r>
          </a:p>
          <a:p>
            <a:pPr lvl="2"/>
            <a:r>
              <a:rPr lang="en-US" dirty="0"/>
              <a:t>I added a table with version information</a:t>
            </a:r>
          </a:p>
        </p:txBody>
      </p:sp>
    </p:spTree>
    <p:extLst>
      <p:ext uri="{BB962C8B-B14F-4D97-AF65-F5344CB8AC3E}">
        <p14:creationId xmlns:p14="http://schemas.microsoft.com/office/powerpoint/2010/main" val="3397269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FE817-340F-6695-EF64-5385E9A69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the keys and filters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7779-506F-1030-4B73-8EEF86C0F27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Results have different keys based on filters</a:t>
            </a:r>
          </a:p>
          <a:p>
            <a:pPr lvl="1"/>
            <a:r>
              <a:rPr lang="en-US" dirty="0" err="1"/>
              <a:t>IsGrandTotalRowTotal</a:t>
            </a:r>
            <a:r>
              <a:rPr lang="en-US" dirty="0"/>
              <a:t> is true:  no keys</a:t>
            </a:r>
          </a:p>
          <a:p>
            <a:pPr lvl="1"/>
            <a:r>
              <a:rPr lang="en-US" dirty="0"/>
              <a:t>IsDM1Total:  one column key, etc.</a:t>
            </a:r>
          </a:p>
          <a:p>
            <a:r>
              <a:rPr lang="en-US" dirty="0"/>
              <a:t>TestGetMetadata.ps1</a:t>
            </a:r>
          </a:p>
          <a:p>
            <a:pPr lvl="1"/>
            <a:r>
              <a:rPr lang="en-US" dirty="0"/>
              <a:t>Makes first guess at keys and filters</a:t>
            </a:r>
          </a:p>
          <a:p>
            <a:pPr lvl="1"/>
            <a:r>
              <a:rPr lang="en-US" dirty="0"/>
              <a:t>Writes to a second file</a:t>
            </a:r>
          </a:p>
          <a:p>
            <a:r>
              <a:rPr lang="en-US" dirty="0"/>
              <a:t>Edit to identify different combinations</a:t>
            </a:r>
          </a:p>
        </p:txBody>
      </p:sp>
    </p:spTree>
    <p:extLst>
      <p:ext uri="{BB962C8B-B14F-4D97-AF65-F5344CB8AC3E}">
        <p14:creationId xmlns:p14="http://schemas.microsoft.com/office/powerpoint/2010/main" val="75855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B83F5-4F35-D0A9-38D3-35AA489F3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 a test comparison on one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94EA8-D29D-E2DA-1842-72AA51AD9FC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48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484585-9051-DB30-2CFC-5BF982A4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files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07A8022-2E5B-D140-4288-7B074EB5CA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12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23CFB2-099F-B4CD-1D82-24C0B9B8E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a test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74974A-1B63-B14C-BA12-3FA3B2AAA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loop through each file</a:t>
            </a:r>
          </a:p>
        </p:txBody>
      </p:sp>
    </p:spTree>
    <p:extLst>
      <p:ext uri="{BB962C8B-B14F-4D97-AF65-F5344CB8AC3E}">
        <p14:creationId xmlns:p14="http://schemas.microsoft.com/office/powerpoint/2010/main" val="4055871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7195-463F-3025-5DB2-0F3B99250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FBBA-78EE-FFC3-D378-254397CE4D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 of rows/columns in each set</a:t>
            </a:r>
          </a:p>
          <a:p>
            <a:r>
              <a:rPr lang="en-US" dirty="0"/>
              <a:t>Columns with mismatches</a:t>
            </a:r>
          </a:p>
          <a:p>
            <a:r>
              <a:rPr lang="en-US" dirty="0"/>
              <a:t>Missing rows</a:t>
            </a:r>
          </a:p>
        </p:txBody>
      </p:sp>
    </p:spTree>
    <p:extLst>
      <p:ext uri="{BB962C8B-B14F-4D97-AF65-F5344CB8AC3E}">
        <p14:creationId xmlns:p14="http://schemas.microsoft.com/office/powerpoint/2010/main" val="1793204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8E6CD9-2841-B611-11A8-BC29A0C61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data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912C997-C941-6056-76BA-18332657F5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123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CEC74E0-4D14-D2CE-EBB4-8A55F4728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32A404-5787-41E1-5597-05B94DAAD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028" y="2217674"/>
            <a:ext cx="6035252" cy="647786"/>
          </a:xfrm>
        </p:spPr>
        <p:txBody>
          <a:bodyPr/>
          <a:lstStyle/>
          <a:p>
            <a:r>
              <a:rPr lang="en-US" dirty="0"/>
              <a:t>Senior Data Engineer</a:t>
            </a:r>
          </a:p>
        </p:txBody>
      </p:sp>
      <p:pic>
        <p:nvPicPr>
          <p:cNvPr id="24" name="Picture Placeholder 23" descr="Russ Loski image in front of a report">
            <a:extLst>
              <a:ext uri="{FF2B5EF4-FFF2-40B4-BE49-F238E27FC236}">
                <a16:creationId xmlns:a16="http://schemas.microsoft.com/office/drawing/2014/main" id="{78EE326C-5EC4-3AA1-0A93-6E5A4AEFB8C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" b="35"/>
          <a:stretch>
            <a:fillRect/>
          </a:stretch>
        </p:blipFill>
        <p:spPr/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8FC0D13-4E71-55D0-07DF-B747E798B79D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rloski@sqlmovers.com</a:t>
            </a:r>
            <a:r>
              <a:rPr lang="en-US" dirty="0"/>
              <a:t> 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490836E-64FD-A961-1F7D-BA6463F42E7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</a:t>
            </a:r>
            <a:r>
              <a:rPr lang="en-US" b="0" dirty="0">
                <a:hlinkClick r:id="rId4"/>
              </a:rPr>
              <a:t>www.linkedin.com/in/russloski</a:t>
            </a:r>
            <a:r>
              <a:rPr lang="en-US" b="0" dirty="0"/>
              <a:t> 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453334D-DB00-0521-9FF6-EB2C878B6BD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https://www.sqlmovers.com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3469A4E-DA8C-2DE5-F11F-BFE44DB1B4F9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90028" y="2745808"/>
            <a:ext cx="6035252" cy="647786"/>
          </a:xfrm>
        </p:spPr>
        <p:txBody>
          <a:bodyPr/>
          <a:lstStyle/>
          <a:p>
            <a:r>
              <a:rPr lang="en-US" dirty="0"/>
              <a:t>SQL Movers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94ED980-D87C-6D14-B43A-58E4E09A8BC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Loski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C6091AF5-A6D9-9BEF-DD3E-980870F46B9B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/>
              <a:t>North Texas SQL Server UG Board</a:t>
            </a:r>
          </a:p>
          <a:p>
            <a:r>
              <a:rPr lang="en-US" dirty="0"/>
              <a:t>Husband – Father – Grandfather</a:t>
            </a:r>
          </a:p>
          <a:p>
            <a:r>
              <a:rPr lang="en-US" dirty="0"/>
              <a:t>Worked with SQL Server since 6.5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3574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59A09-4757-50C2-E5F7-7C846B22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4E169E-3B49-848B-80EF-4DBFB5E07FB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23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7D2558-6A2A-9E13-744F-78B5904F2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9B1370-249C-D667-03CA-31BBD7024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https://learn.microsoft.com/en-us/analysis-services/client-libraries?view=sql-analysis-services-2025&amp;viewFallbackFrom=sql-server-2017</a:t>
            </a:r>
            <a:r>
              <a:rPr lang="en-US" dirty="0"/>
              <a:t> </a:t>
            </a:r>
          </a:p>
          <a:p>
            <a:r>
              <a:rPr lang="en-US" dirty="0" err="1">
                <a:hlinkClick r:id="rId3"/>
              </a:rPr>
              <a:t>russloski@</a:t>
            </a:r>
            <a:r>
              <a:rPr lang="en-US" err="1">
                <a:hlinkClick r:id="rId3"/>
              </a:rPr>
              <a:t>sqlmovers</a:t>
            </a:r>
            <a:r>
              <a:rPr lang="en-US">
                <a:hlinkClick r:id="rId3"/>
              </a:rPr>
              <a:t>.com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278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08ACA-A556-18A3-4055-D99E49331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9E6A5776-3D22-6A79-6A73-208FD0B0B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30A5D3B-3603-D96F-4DEE-F2EDE158B8E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https://github.com/rloski-public/SSASCompare</a:t>
            </a:r>
            <a:r>
              <a:rPr lang="en-US" dirty="0"/>
              <a:t> 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rloski@sqlmovers.com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3567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F0F3FF-5660-4880-11B9-10ABCD4F5CC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F1AC1E-C2AC-8BCC-FC54-C3A0EBB8A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Russ Loski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DBE32A-FE75-72CD-9A0B-913D6F4329A6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rloski@sqlmovers.com</a:t>
            </a:r>
            <a:r>
              <a:rPr lang="en-US" dirty="0"/>
              <a:t>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7B3B113-B6C1-B9D3-15CA-F12EF157C45C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hlinkClick r:id="rId3"/>
              </a:rPr>
              <a:t>https://www.linkedin.com/in/russloski</a:t>
            </a:r>
            <a:r>
              <a:rPr lang="en-US" dirty="0"/>
              <a:t>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093739D-1097-3740-DE88-0964A48E631E}"/>
              </a:ext>
            </a:extLst>
          </p:cNvPr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https://www.sqlmovers.com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51503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7B87F4-3E7B-72CC-48F7-32478F3A7CB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715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669DD578-E04E-EBEB-1E45-187F322D0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5D38FDD-46AF-516C-2AAE-20B2FBDF564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https://github.com/rloski-public/SSASCompare</a:t>
            </a:r>
            <a:r>
              <a:rPr lang="en-US" dirty="0"/>
              <a:t> </a:t>
            </a:r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rloski@sqlmovers.com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734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031CAEA-6627-E5AA-7240-58DFF8D71E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A28FA17-9462-227F-CF4E-2FD01ACA604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536BE4-6C7C-D935-74E3-D66976538D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027B9FD-07FD-4F31-E7A6-24809C293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F49321E-20D7-7905-2BC8-072F4484A09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  <a:p>
            <a:r>
              <a:rPr lang="en-US" dirty="0"/>
              <a:t>Approach</a:t>
            </a:r>
          </a:p>
          <a:p>
            <a:r>
              <a:rPr lang="en-US" dirty="0"/>
              <a:t>Setup</a:t>
            </a:r>
          </a:p>
          <a:p>
            <a:r>
              <a:rPr lang="en-US" dirty="0"/>
              <a:t>Comparing files</a:t>
            </a:r>
          </a:p>
          <a:p>
            <a:r>
              <a:rPr lang="en-US" dirty="0"/>
              <a:t>Exporting data</a:t>
            </a:r>
          </a:p>
        </p:txBody>
      </p:sp>
    </p:spTree>
    <p:extLst>
      <p:ext uri="{BB962C8B-B14F-4D97-AF65-F5344CB8AC3E}">
        <p14:creationId xmlns:p14="http://schemas.microsoft.com/office/powerpoint/2010/main" val="133186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84680D-158B-2057-6732-614CC3254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1BA140E-2E39-E53B-01AC-337B14A98E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28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A2E30E-B46F-9165-95F1-B40D45153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causes unexpected changes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46B036-E2F4-77F1-173C-184457B7D57D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How do you prove that a change doesn’t cause something to break?</a:t>
            </a:r>
          </a:p>
          <a:p>
            <a:r>
              <a:rPr lang="en-US" dirty="0"/>
              <a:t>Changes</a:t>
            </a:r>
          </a:p>
          <a:p>
            <a:pPr lvl="1"/>
            <a:r>
              <a:rPr lang="en-US" dirty="0"/>
              <a:t>Change to the data being loaded</a:t>
            </a:r>
          </a:p>
          <a:p>
            <a:pPr lvl="1"/>
            <a:r>
              <a:rPr lang="en-US" dirty="0"/>
              <a:t>Change to the measures</a:t>
            </a:r>
          </a:p>
          <a:p>
            <a:pPr lvl="1"/>
            <a:r>
              <a:rPr lang="en-US" dirty="0"/>
              <a:t>Change to the Relationships</a:t>
            </a:r>
          </a:p>
        </p:txBody>
      </p:sp>
    </p:spTree>
    <p:extLst>
      <p:ext uri="{BB962C8B-B14F-4D97-AF65-F5344CB8AC3E}">
        <p14:creationId xmlns:p14="http://schemas.microsoft.com/office/powerpoint/2010/main" val="3887327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CE4FD-D9BC-EA77-C68A-F0612C499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05BA8D-1445-D5C0-1767-1E8257EE1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8AC639-9796-0AC0-1760-F27C624738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631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CEA4AB-5734-E6FA-B666-67491482F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F84228D-1929-FEAB-9FAC-1A4735A581B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Run DAX Queries using PowerShell</a:t>
            </a:r>
          </a:p>
          <a:p>
            <a:r>
              <a:rPr lang="en-US" dirty="0"/>
              <a:t>Get </a:t>
            </a:r>
            <a:r>
              <a:rPr lang="en-US" dirty="0" err="1"/>
              <a:t>DataTables</a:t>
            </a:r>
            <a:r>
              <a:rPr lang="en-US" dirty="0"/>
              <a:t> from two models</a:t>
            </a:r>
          </a:p>
          <a:p>
            <a:r>
              <a:rPr lang="en-US" dirty="0"/>
              <a:t>Compare the </a:t>
            </a:r>
            <a:r>
              <a:rPr lang="en-US" dirty="0" err="1"/>
              <a:t>DataTables</a:t>
            </a:r>
            <a:endParaRPr lang="en-US" dirty="0"/>
          </a:p>
          <a:p>
            <a:pPr lvl="1"/>
            <a:r>
              <a:rPr lang="en-US" dirty="0"/>
              <a:t>Rows</a:t>
            </a:r>
          </a:p>
          <a:p>
            <a:pPr lvl="1"/>
            <a:r>
              <a:rPr lang="en-US" dirty="0"/>
              <a:t>Columns</a:t>
            </a:r>
          </a:p>
          <a:p>
            <a:pPr lvl="1"/>
            <a:r>
              <a:rPr lang="en-US" dirty="0"/>
              <a:t>Values</a:t>
            </a:r>
          </a:p>
          <a:p>
            <a:r>
              <a:rPr lang="en-US" dirty="0"/>
              <a:t>Join on key columns</a:t>
            </a:r>
          </a:p>
        </p:txBody>
      </p:sp>
    </p:spTree>
    <p:extLst>
      <p:ext uri="{BB962C8B-B14F-4D97-AF65-F5344CB8AC3E}">
        <p14:creationId xmlns:p14="http://schemas.microsoft.com/office/powerpoint/2010/main" val="1772217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688C8-E254-7332-DC9F-038344A54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Set Up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8D599D4-730E-7FA8-D680-2FBF1E2CBB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355760"/>
      </p:ext>
    </p:extLst>
  </p:cSld>
  <p:clrMapOvr>
    <a:masterClrMapping/>
  </p:clrMapOvr>
</p:sld>
</file>

<file path=ppt/theme/theme1.xml><?xml version="1.0" encoding="utf-8"?>
<a:theme xmlns:a="http://schemas.openxmlformats.org/drawingml/2006/main" name="PASS 2025">
  <a:themeElements>
    <a:clrScheme name="PASS 2024">
      <a:dk1>
        <a:srgbClr val="110449"/>
      </a:dk1>
      <a:lt1>
        <a:srgbClr val="FFFFFF"/>
      </a:lt1>
      <a:dk2>
        <a:srgbClr val="080438"/>
      </a:dk2>
      <a:lt2>
        <a:srgbClr val="000011"/>
      </a:lt2>
      <a:accent1>
        <a:srgbClr val="FFFF00"/>
      </a:accent1>
      <a:accent2>
        <a:srgbClr val="FF8A33"/>
      </a:accent2>
      <a:accent3>
        <a:srgbClr val="9933FF"/>
      </a:accent3>
      <a:accent4>
        <a:srgbClr val="33FF99"/>
      </a:accent4>
      <a:accent5>
        <a:srgbClr val="000000"/>
      </a:accent5>
      <a:accent6>
        <a:srgbClr val="9933FF"/>
      </a:accent6>
      <a:hlink>
        <a:srgbClr val="FFFFFF"/>
      </a:hlink>
      <a:folHlink>
        <a:srgbClr val="33FF9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dirty="0" err="1" smtClean="0">
            <a:latin typeface="Roboto" panose="02000000000000000000" pitchFamily="2" charset="0"/>
            <a:ea typeface="Roboto" panose="02000000000000000000" pitchFamily="2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chemeClr val="tx1"/>
        </a:solidFill>
      </a:spPr>
      <a:bodyPr wrap="square" rtlCol="0">
        <a:spAutoFit/>
      </a:bodyPr>
      <a:lstStyle>
        <a:defPPr algn="l">
          <a:defRPr sz="1200" b="0" dirty="0">
            <a:solidFill>
              <a:schemeClr val="bg1"/>
            </a:solidFill>
            <a:latin typeface="IBM Plex Sans Medium" panose="020B0503050203000203" pitchFamily="34" charset="0"/>
            <a:ea typeface="Roboto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Redgate theme v2" id="{1734A0F3-C998-EF41-934D-51BF3B82E1A2}" vid="{D6099F4A-34CB-A94F-8B65-95F962FE414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PASS2025_Speaker-Deck_1751475163182001DDwb</Template>
  <TotalTime>500</TotalTime>
  <Words>428</Words>
  <Application>Microsoft Office PowerPoint</Application>
  <PresentationFormat>Widescreen</PresentationFormat>
  <Paragraphs>92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 Light</vt:lpstr>
      <vt:lpstr>Roboto</vt:lpstr>
      <vt:lpstr>Roboto Regular</vt:lpstr>
      <vt:lpstr>Verdana</vt:lpstr>
      <vt:lpstr>PASS 2025</vt:lpstr>
      <vt:lpstr>Automate, Optimize, Validate PowerShell for Power BI &amp; SSAS Success</vt:lpstr>
      <vt:lpstr>Russ</vt:lpstr>
      <vt:lpstr>Contact Info</vt:lpstr>
      <vt:lpstr>Agenda</vt:lpstr>
      <vt:lpstr>The problem</vt:lpstr>
      <vt:lpstr>Change causes unexpected changes</vt:lpstr>
      <vt:lpstr>Approach</vt:lpstr>
      <vt:lpstr>Approach</vt:lpstr>
      <vt:lpstr>Getting Set Up</vt:lpstr>
      <vt:lpstr>Prepare environment</vt:lpstr>
      <vt:lpstr>Prepare the DAX queries</vt:lpstr>
      <vt:lpstr>Set up the PowerShell functions</vt:lpstr>
      <vt:lpstr>Find the connection information</vt:lpstr>
      <vt:lpstr>Identify the keys and filters</vt:lpstr>
      <vt:lpstr>Run a test comparison on one file</vt:lpstr>
      <vt:lpstr>Comparing files</vt:lpstr>
      <vt:lpstr>Running a test</vt:lpstr>
      <vt:lpstr>Reading results</vt:lpstr>
      <vt:lpstr>Exporting data</vt:lpstr>
      <vt:lpstr>Closing</vt:lpstr>
      <vt:lpstr>References</vt:lpstr>
      <vt:lpstr>Contact Info</vt:lpstr>
      <vt:lpstr>Russ Loski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Russel Loski</dc:creator>
  <cp:lastModifiedBy>Russel Loski</cp:lastModifiedBy>
  <cp:revision>2</cp:revision>
  <dcterms:created xsi:type="dcterms:W3CDTF">2025-10-11T19:08:02Z</dcterms:created>
  <dcterms:modified xsi:type="dcterms:W3CDTF">2025-10-20T21:12:05Z</dcterms:modified>
</cp:coreProperties>
</file>

<file path=docProps/thumbnail.jpeg>
</file>